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A59B8-2C3C-4955-9C08-7866E0CAF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DA092F-95F1-48D3-96E0-3ECB992A6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551B7-D22C-4276-8D0A-E775622D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14899-FAF9-4105-AE5F-CE2FB9A2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8AA6A-D334-4D84-B493-D3FBC91E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6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D8C52-26B4-418A-AAD2-AB2C62FA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E56221-7302-4C57-9EBB-AB368F994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8A5E2-510B-4923-B2BD-84049A18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7F980-E3D5-4617-AB86-445F7100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ECAAC-FF34-4820-A5C5-6CAB4048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F27E29-C434-4295-BE4C-38651B7A6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94DB9-8AB1-41F4-B931-5C9AEE871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3CEBD-3632-4A22-96C2-75334629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5CE79-FF2A-4665-884B-791F7109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E35F6-30F7-4403-BC84-97576292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0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8033E-4DB3-4C3D-A176-300B654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D77B2-0F98-435C-9A75-5DFEC9AB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181E6-7295-42A8-9646-0EAA157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63D8A-5FB4-43AF-A503-0698F0F7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CA27F-26BE-4CCA-A868-67709160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3B4F4-FA8B-4773-9621-8E5420CC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114407-55F0-46ED-9C35-743C77AB4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04F01-C324-46D9-9BD4-09EC0AC0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2E5BA-C240-4798-B3B4-07E6DB37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F821A-D5BF-4E66-B063-525867CC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355C6-E7DB-4288-B81D-B0B8858E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851B5-7A5B-420D-8FEC-CC34C24B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F18FA5-90F8-477F-A5EB-9F8D169C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1F542F-1508-47BF-9759-DBD92D3C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2E6C3-F6AB-47A9-97F0-14B8AAFE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ECE452-A95B-4312-ADD1-01F9C501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28FD8-E2E0-4321-B220-B01A56E1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389C25-3A84-44FE-B07E-B3AAB3C5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7E94AC-E8F0-4DAC-98BF-DE72FBD77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3E5727-1C40-45EA-9EA2-419C91EA5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A72E5-613A-4414-B8F3-66687DF84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756F7A-57DB-46F2-8259-DADA1A8E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83099E-6632-4405-AAED-230BE278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9FB8A8-B550-4236-A9CE-63797F09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FBA77-BC92-498A-ABF9-113DA7C2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F85F2C-182D-4977-9806-FD4CE250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E4F583-106C-40D0-B45B-3824524C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D34825-17C0-4990-8C05-7033DF61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8B634F-E2C1-4B01-B7A8-E7D80696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F5C104-F617-42C8-8F55-43F10E3B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0CA308-A7E0-4F9F-BFAB-0285CC02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47BB0-E615-4C85-AA6C-096757C5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B15E8-8479-4FD4-9C9F-2FB483FE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E620B-4337-4C8A-84B7-704BF0851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C89439-C4EF-41FB-B0ED-FB7FFDE3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6776B8-561B-4FB8-82EA-18B88869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5C187-C75C-4374-82B9-8CAA55BA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6F53D-0804-4331-98C9-912BF5EA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F66CF8-A8A8-48A0-A01F-300346B5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3B4751-9C12-425B-83C9-B24AAED71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F426-BA4A-41D7-9802-E1B183AB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8D2B8-3C86-46CA-86E9-85867152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C815BA-3E2F-4858-9D0D-977CF01E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4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0575F-10D4-4EF2-9632-CD9D3D0E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FE0C5-B087-4E54-86D3-A44D0B2C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834-A60F-4C79-B0A6-E40F332F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3B5A-D3CC-4B91-AE31-55D8FF8719D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9B731-C65D-4BCF-9AA9-04266683B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C04E1-601A-46B7-8CE8-D30B38B9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2007-B693-4541-A23A-BCA7BC3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5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F1282-2DC4-4011-B1C8-1EC18809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8110"/>
          </a:xfrm>
        </p:spPr>
        <p:txBody>
          <a:bodyPr>
            <a:normAutofit/>
          </a:bodyPr>
          <a:lstStyle/>
          <a:p>
            <a:r>
              <a:rPr lang="uk-UA" sz="4800" b="1" i="1" dirty="0"/>
              <a:t>Практикум «Підвищення життєстійкості/</a:t>
            </a:r>
            <a:r>
              <a:rPr lang="uk-UA" sz="4800" b="1" i="1" dirty="0" err="1"/>
              <a:t>стресостійкості</a:t>
            </a:r>
            <a:r>
              <a:rPr lang="uk-UA" sz="4800" b="1" i="1" dirty="0"/>
              <a:t> учасників освітнього процесу»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3762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20CC0A-1D24-4D3D-BE25-B3570DEA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4" y="73409"/>
            <a:ext cx="10658097" cy="6544446"/>
          </a:xfrm>
        </p:spPr>
      </p:pic>
    </p:spTree>
    <p:extLst>
      <p:ext uri="{BB962C8B-B14F-4D97-AF65-F5344CB8AC3E}">
        <p14:creationId xmlns:p14="http://schemas.microsoft.com/office/powerpoint/2010/main" val="236160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74492F-BE5A-4D98-AB01-D2056D70C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2" y="163945"/>
            <a:ext cx="10780076" cy="6530109"/>
          </a:xfrm>
        </p:spPr>
      </p:pic>
    </p:spTree>
    <p:extLst>
      <p:ext uri="{BB962C8B-B14F-4D97-AF65-F5344CB8AC3E}">
        <p14:creationId xmlns:p14="http://schemas.microsoft.com/office/powerpoint/2010/main" val="107223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B56A92-CC8D-40DE-90AC-9E05741C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5" y="-81729"/>
            <a:ext cx="10921877" cy="6653402"/>
          </a:xfrm>
        </p:spPr>
      </p:pic>
    </p:spTree>
    <p:extLst>
      <p:ext uri="{BB962C8B-B14F-4D97-AF65-F5344CB8AC3E}">
        <p14:creationId xmlns:p14="http://schemas.microsoft.com/office/powerpoint/2010/main" val="113415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5893AB-7B91-4248-A74D-F279DFA7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4" y="0"/>
            <a:ext cx="10749048" cy="6663313"/>
          </a:xfrm>
        </p:spPr>
      </p:pic>
    </p:spTree>
    <p:extLst>
      <p:ext uri="{BB962C8B-B14F-4D97-AF65-F5344CB8AC3E}">
        <p14:creationId xmlns:p14="http://schemas.microsoft.com/office/powerpoint/2010/main" val="76109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4750F2-5EEB-4494-AA65-4981B622F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5" y="133797"/>
            <a:ext cx="11211893" cy="6590406"/>
          </a:xfrm>
        </p:spPr>
      </p:pic>
    </p:spTree>
    <p:extLst>
      <p:ext uri="{BB962C8B-B14F-4D97-AF65-F5344CB8AC3E}">
        <p14:creationId xmlns:p14="http://schemas.microsoft.com/office/powerpoint/2010/main" val="317472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500522-E107-436C-B856-D7F1E5520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2" y="96067"/>
            <a:ext cx="11406675" cy="6665866"/>
          </a:xfrm>
        </p:spPr>
      </p:pic>
    </p:spTree>
    <p:extLst>
      <p:ext uri="{BB962C8B-B14F-4D97-AF65-F5344CB8AC3E}">
        <p14:creationId xmlns:p14="http://schemas.microsoft.com/office/powerpoint/2010/main" val="405809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67704E-4B35-4EB1-9378-249CB968F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0" y="123493"/>
            <a:ext cx="10602055" cy="6611013"/>
          </a:xfrm>
        </p:spPr>
      </p:pic>
    </p:spTree>
    <p:extLst>
      <p:ext uri="{BB962C8B-B14F-4D97-AF65-F5344CB8AC3E}">
        <p14:creationId xmlns:p14="http://schemas.microsoft.com/office/powerpoint/2010/main" val="271281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10168D-95B6-476F-AEF8-C5D03E5D6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6" y="191654"/>
            <a:ext cx="11067366" cy="6474691"/>
          </a:xfrm>
        </p:spPr>
      </p:pic>
    </p:spTree>
    <p:extLst>
      <p:ext uri="{BB962C8B-B14F-4D97-AF65-F5344CB8AC3E}">
        <p14:creationId xmlns:p14="http://schemas.microsoft.com/office/powerpoint/2010/main" val="393161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AC0CA-B232-47CD-9EF0-1FF8A5667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203253"/>
            <a:ext cx="10995587" cy="6451493"/>
          </a:xfrm>
        </p:spPr>
      </p:pic>
    </p:spTree>
    <p:extLst>
      <p:ext uri="{BB962C8B-B14F-4D97-AF65-F5344CB8AC3E}">
        <p14:creationId xmlns:p14="http://schemas.microsoft.com/office/powerpoint/2010/main" val="14104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721779-0B31-4D64-B509-5B643F71E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7" y="140523"/>
            <a:ext cx="10069366" cy="6576953"/>
          </a:xfrm>
        </p:spPr>
      </p:pic>
    </p:spTree>
    <p:extLst>
      <p:ext uri="{BB962C8B-B14F-4D97-AF65-F5344CB8AC3E}">
        <p14:creationId xmlns:p14="http://schemas.microsoft.com/office/powerpoint/2010/main" val="401524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5750EF-80B9-47FC-860A-6842B8160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101601"/>
            <a:ext cx="10164043" cy="6643750"/>
          </a:xfrm>
        </p:spPr>
      </p:pic>
    </p:spTree>
    <p:extLst>
      <p:ext uri="{BB962C8B-B14F-4D97-AF65-F5344CB8AC3E}">
        <p14:creationId xmlns:p14="http://schemas.microsoft.com/office/powerpoint/2010/main" val="377475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EA7D74-1688-4662-B871-91FF7BB2A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4" y="175687"/>
            <a:ext cx="10751232" cy="6506625"/>
          </a:xfrm>
        </p:spPr>
      </p:pic>
    </p:spTree>
    <p:extLst>
      <p:ext uri="{BB962C8B-B14F-4D97-AF65-F5344CB8AC3E}">
        <p14:creationId xmlns:p14="http://schemas.microsoft.com/office/powerpoint/2010/main" val="916377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Практикум «Підвищення життєстійкості/стресостійкості учасників освітнього процесу»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4</cp:revision>
  <dcterms:created xsi:type="dcterms:W3CDTF">2023-03-17T12:13:48Z</dcterms:created>
  <dcterms:modified xsi:type="dcterms:W3CDTF">2023-03-21T10:19:05Z</dcterms:modified>
</cp:coreProperties>
</file>