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7" r:id="rId21"/>
    <p:sldId id="278" r:id="rId22"/>
    <p:sldId id="280" r:id="rId23"/>
    <p:sldId id="281" r:id="rId24"/>
    <p:sldId id="279" r:id="rId25"/>
    <p:sldId id="282" r:id="rId26"/>
    <p:sldId id="283" r:id="rId27"/>
    <p:sldId id="284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78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B69BE1-B72A-4F45-B002-A2BFBE3BF7D8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23D1F5C1-0D84-44CC-8230-5622D0F32768}">
      <dgm:prSet phldrT="[Текст]"/>
      <dgm:spPr/>
      <dgm:t>
        <a:bodyPr/>
        <a:lstStyle/>
        <a:p>
          <a:r>
            <a:rPr lang="uk-UA" dirty="0" smtClean="0"/>
            <a:t>Перевірка</a:t>
          </a:r>
        </a:p>
        <a:p>
          <a:r>
            <a:rPr lang="uk-UA" dirty="0" smtClean="0"/>
            <a:t>Результат (оцінка)</a:t>
          </a:r>
          <a:endParaRPr lang="ru-RU" dirty="0"/>
        </a:p>
      </dgm:t>
    </dgm:pt>
    <dgm:pt modelId="{7C7F4F8E-DEDA-4154-8B40-441DF0BC27CA}" type="parTrans" cxnId="{2119277D-C467-425A-BF76-029FEBF55953}">
      <dgm:prSet/>
      <dgm:spPr/>
      <dgm:t>
        <a:bodyPr/>
        <a:lstStyle/>
        <a:p>
          <a:endParaRPr lang="ru-RU"/>
        </a:p>
      </dgm:t>
    </dgm:pt>
    <dgm:pt modelId="{FF9A3E22-732D-4013-88FA-9C7A55D91DA4}" type="sibTrans" cxnId="{2119277D-C467-425A-BF76-029FEBF55953}">
      <dgm:prSet/>
      <dgm:spPr/>
      <dgm:t>
        <a:bodyPr/>
        <a:lstStyle/>
        <a:p>
          <a:endParaRPr lang="ru-RU"/>
        </a:p>
      </dgm:t>
    </dgm:pt>
    <dgm:pt modelId="{FAAEA1B4-4262-45E3-87ED-912E266F2DD3}">
      <dgm:prSet phldrT="[Текст]"/>
      <dgm:spPr/>
      <dgm:t>
        <a:bodyPr/>
        <a:lstStyle/>
        <a:p>
          <a:r>
            <a:rPr lang="uk-UA" dirty="0" smtClean="0"/>
            <a:t>Рефлексія</a:t>
          </a:r>
          <a:endParaRPr lang="ru-RU" dirty="0" smtClean="0"/>
        </a:p>
        <a:p>
          <a:r>
            <a:rPr lang="ru-RU" dirty="0" err="1" smtClean="0"/>
            <a:t>Добір</a:t>
          </a:r>
          <a:r>
            <a:rPr lang="ru-RU" dirty="0" smtClean="0"/>
            <a:t> </a:t>
          </a:r>
          <a:r>
            <a:rPr lang="ru-RU" dirty="0" err="1" smtClean="0"/>
            <a:t>змісту</a:t>
          </a:r>
          <a:r>
            <a:rPr lang="ru-RU" dirty="0" smtClean="0"/>
            <a:t>, форм і </a:t>
          </a:r>
          <a:r>
            <a:rPr lang="ru-RU" dirty="0" err="1" smtClean="0"/>
            <a:t>методів</a:t>
          </a:r>
          <a:r>
            <a:rPr lang="ru-RU" dirty="0" smtClean="0"/>
            <a:t> </a:t>
          </a:r>
          <a:r>
            <a:rPr lang="ru-RU" dirty="0" err="1" smtClean="0"/>
            <a:t>роботи</a:t>
          </a:r>
          <a:r>
            <a:rPr lang="ru-RU" dirty="0" smtClean="0"/>
            <a:t> </a:t>
          </a:r>
          <a:endParaRPr lang="ru-RU" dirty="0"/>
        </a:p>
      </dgm:t>
    </dgm:pt>
    <dgm:pt modelId="{C8EAFBDA-4AB0-47EA-9565-2E61E88DFD0C}" type="parTrans" cxnId="{92527A48-7AF7-40E5-A06B-D93FF910B681}">
      <dgm:prSet/>
      <dgm:spPr/>
      <dgm:t>
        <a:bodyPr/>
        <a:lstStyle/>
        <a:p>
          <a:endParaRPr lang="ru-RU"/>
        </a:p>
      </dgm:t>
    </dgm:pt>
    <dgm:pt modelId="{8D34BE0B-3685-4359-B44F-4AE8A5DE152E}" type="sibTrans" cxnId="{92527A48-7AF7-40E5-A06B-D93FF910B681}">
      <dgm:prSet/>
      <dgm:spPr/>
      <dgm:t>
        <a:bodyPr/>
        <a:lstStyle/>
        <a:p>
          <a:endParaRPr lang="ru-RU"/>
        </a:p>
      </dgm:t>
    </dgm:pt>
    <dgm:pt modelId="{DE9F6BC3-DDB6-443C-9A71-A2FCF3015F8F}">
      <dgm:prSet phldrT="[Текст]"/>
      <dgm:spPr/>
      <dgm:t>
        <a:bodyPr/>
        <a:lstStyle/>
        <a:p>
          <a:r>
            <a:rPr lang="uk-UA" dirty="0" smtClean="0"/>
            <a:t>Наступна розвивальна або корегувальна  діяльність</a:t>
          </a:r>
          <a:endParaRPr lang="ru-RU" dirty="0"/>
        </a:p>
      </dgm:t>
    </dgm:pt>
    <dgm:pt modelId="{7DFA8C09-58EF-4044-8907-2D0BA6031DD5}" type="parTrans" cxnId="{5E60334F-768F-4233-8D74-5297457C60CC}">
      <dgm:prSet/>
      <dgm:spPr/>
      <dgm:t>
        <a:bodyPr/>
        <a:lstStyle/>
        <a:p>
          <a:endParaRPr lang="ru-RU"/>
        </a:p>
      </dgm:t>
    </dgm:pt>
    <dgm:pt modelId="{F1CBACB9-D520-46FE-A540-4EE594DC064D}" type="sibTrans" cxnId="{5E60334F-768F-4233-8D74-5297457C60CC}">
      <dgm:prSet/>
      <dgm:spPr/>
      <dgm:t>
        <a:bodyPr/>
        <a:lstStyle/>
        <a:p>
          <a:endParaRPr lang="ru-RU"/>
        </a:p>
      </dgm:t>
    </dgm:pt>
    <dgm:pt modelId="{7C8548E8-A247-4B80-88AF-93F65FC3EC79}">
      <dgm:prSet phldrT="[Текст]"/>
      <dgm:spPr/>
      <dgm:t>
        <a:bodyPr/>
        <a:lstStyle/>
        <a:p>
          <a:r>
            <a:rPr lang="uk-UA" dirty="0" smtClean="0"/>
            <a:t>Самооцінка</a:t>
          </a:r>
          <a:endParaRPr lang="ru-RU" dirty="0"/>
        </a:p>
      </dgm:t>
    </dgm:pt>
    <dgm:pt modelId="{99B69EA9-18E2-466D-BAA4-4C83524E14B6}" type="parTrans" cxnId="{D04EAE47-B55E-4038-82A7-512CAF42E381}">
      <dgm:prSet/>
      <dgm:spPr/>
      <dgm:t>
        <a:bodyPr/>
        <a:lstStyle/>
        <a:p>
          <a:endParaRPr lang="ru-RU"/>
        </a:p>
      </dgm:t>
    </dgm:pt>
    <dgm:pt modelId="{DDA7E556-77BD-4EE4-9FEF-1C71AF93C257}" type="sibTrans" cxnId="{D04EAE47-B55E-4038-82A7-512CAF42E381}">
      <dgm:prSet/>
      <dgm:spPr/>
      <dgm:t>
        <a:bodyPr/>
        <a:lstStyle/>
        <a:p>
          <a:endParaRPr lang="ru-RU"/>
        </a:p>
      </dgm:t>
    </dgm:pt>
    <dgm:pt modelId="{E53B1E3A-974D-4E9E-9503-66DE909A0486}">
      <dgm:prSet phldrT="[Текст]"/>
      <dgm:spPr/>
      <dgm:t>
        <a:bodyPr/>
        <a:lstStyle/>
        <a:p>
          <a:r>
            <a:rPr lang="uk-UA" dirty="0" err="1" smtClean="0"/>
            <a:t>Взаємооцінювання</a:t>
          </a:r>
          <a:endParaRPr lang="ru-RU" dirty="0"/>
        </a:p>
      </dgm:t>
    </dgm:pt>
    <dgm:pt modelId="{6822DC2C-819F-41FC-BF21-7584004A5FAC}" type="parTrans" cxnId="{F9419EB3-FC57-4499-99EC-E10B3C307960}">
      <dgm:prSet/>
      <dgm:spPr/>
      <dgm:t>
        <a:bodyPr/>
        <a:lstStyle/>
        <a:p>
          <a:endParaRPr lang="ru-RU"/>
        </a:p>
      </dgm:t>
    </dgm:pt>
    <dgm:pt modelId="{84B19BBE-4A50-4034-84D9-B5186FA45126}" type="sibTrans" cxnId="{F9419EB3-FC57-4499-99EC-E10B3C307960}">
      <dgm:prSet/>
      <dgm:spPr/>
      <dgm:t>
        <a:bodyPr/>
        <a:lstStyle/>
        <a:p>
          <a:endParaRPr lang="ru-RU"/>
        </a:p>
      </dgm:t>
    </dgm:pt>
    <dgm:pt modelId="{0D452911-4F74-4558-8314-3664C3D39CDE}">
      <dgm:prSet phldrT="[Текст]"/>
      <dgm:spPr/>
      <dgm:t>
        <a:bodyPr/>
        <a:lstStyle/>
        <a:p>
          <a:r>
            <a:rPr lang="uk-UA" dirty="0" smtClean="0"/>
            <a:t>Тестування</a:t>
          </a:r>
          <a:endParaRPr lang="ru-RU" dirty="0"/>
        </a:p>
      </dgm:t>
    </dgm:pt>
    <dgm:pt modelId="{19A57592-41AB-4333-A135-FA0AA674790D}" type="parTrans" cxnId="{CBD8E706-7884-41B1-9F48-641394062869}">
      <dgm:prSet/>
      <dgm:spPr/>
      <dgm:t>
        <a:bodyPr/>
        <a:lstStyle/>
        <a:p>
          <a:endParaRPr lang="ru-RU"/>
        </a:p>
      </dgm:t>
    </dgm:pt>
    <dgm:pt modelId="{522743CD-2343-4CFC-9A52-67F4478E7E42}" type="sibTrans" cxnId="{CBD8E706-7884-41B1-9F48-641394062869}">
      <dgm:prSet/>
      <dgm:spPr/>
      <dgm:t>
        <a:bodyPr/>
        <a:lstStyle/>
        <a:p>
          <a:endParaRPr lang="ru-RU"/>
        </a:p>
      </dgm:t>
    </dgm:pt>
    <dgm:pt modelId="{C442589D-1521-4EEC-8DB0-121DF4465002}">
      <dgm:prSet phldrT="[Текст]"/>
      <dgm:spPr/>
      <dgm:t>
        <a:bodyPr/>
        <a:lstStyle/>
        <a:p>
          <a:r>
            <a:rPr lang="uk-UA" dirty="0" smtClean="0"/>
            <a:t>Діагностика</a:t>
          </a:r>
          <a:endParaRPr lang="ru-RU" dirty="0"/>
        </a:p>
      </dgm:t>
    </dgm:pt>
    <dgm:pt modelId="{1F6E4213-FE0E-4549-87B7-7087355720F5}" type="parTrans" cxnId="{1B7EA272-FA3D-4661-8191-136A820AE2D5}">
      <dgm:prSet/>
      <dgm:spPr/>
      <dgm:t>
        <a:bodyPr/>
        <a:lstStyle/>
        <a:p>
          <a:endParaRPr lang="ru-RU"/>
        </a:p>
      </dgm:t>
    </dgm:pt>
    <dgm:pt modelId="{0129D179-E5C1-4C51-A933-449F9A19AE30}" type="sibTrans" cxnId="{1B7EA272-FA3D-4661-8191-136A820AE2D5}">
      <dgm:prSet/>
      <dgm:spPr/>
      <dgm:t>
        <a:bodyPr/>
        <a:lstStyle/>
        <a:p>
          <a:endParaRPr lang="ru-RU"/>
        </a:p>
      </dgm:t>
    </dgm:pt>
    <dgm:pt modelId="{E78E5E95-97B6-48A2-8CFB-A7FED7C270BD}">
      <dgm:prSet phldrT="[Текст]"/>
      <dgm:spPr/>
      <dgm:t>
        <a:bodyPr/>
        <a:lstStyle/>
        <a:p>
          <a:r>
            <a:rPr lang="uk-UA" dirty="0" smtClean="0"/>
            <a:t>Опитування</a:t>
          </a:r>
          <a:endParaRPr lang="ru-RU" dirty="0"/>
        </a:p>
      </dgm:t>
    </dgm:pt>
    <dgm:pt modelId="{8B6B8F88-9C54-43A7-9FF6-F0C99E875BA9}" type="parTrans" cxnId="{A8B637C5-7F02-4DAE-82EB-B217D2109D27}">
      <dgm:prSet/>
      <dgm:spPr/>
      <dgm:t>
        <a:bodyPr/>
        <a:lstStyle/>
        <a:p>
          <a:endParaRPr lang="ru-RU"/>
        </a:p>
      </dgm:t>
    </dgm:pt>
    <dgm:pt modelId="{E3AF0FC0-AC8D-43F1-8D87-5669B817F596}" type="sibTrans" cxnId="{A8B637C5-7F02-4DAE-82EB-B217D2109D27}">
      <dgm:prSet/>
      <dgm:spPr/>
      <dgm:t>
        <a:bodyPr/>
        <a:lstStyle/>
        <a:p>
          <a:endParaRPr lang="ru-RU"/>
        </a:p>
      </dgm:t>
    </dgm:pt>
    <dgm:pt modelId="{012918AA-C2C4-4AD7-93F4-15A704D8E72C}">
      <dgm:prSet phldrT="[Текст]"/>
      <dgm:spPr/>
      <dgm:t>
        <a:bodyPr/>
        <a:lstStyle/>
        <a:p>
          <a:r>
            <a:rPr lang="uk-UA" dirty="0" smtClean="0"/>
            <a:t>Подача матеріалу</a:t>
          </a:r>
          <a:endParaRPr lang="ru-RU" dirty="0"/>
        </a:p>
      </dgm:t>
    </dgm:pt>
    <dgm:pt modelId="{6AC98530-B8A5-4387-A490-55E0580EBB92}" type="parTrans" cxnId="{C89E9AA3-5470-42B5-9664-2D9D85AF3EC3}">
      <dgm:prSet/>
      <dgm:spPr/>
      <dgm:t>
        <a:bodyPr/>
        <a:lstStyle/>
        <a:p>
          <a:endParaRPr lang="ru-RU"/>
        </a:p>
      </dgm:t>
    </dgm:pt>
    <dgm:pt modelId="{8C06EA1C-2F6E-478C-9B49-8FE83D1D3254}" type="sibTrans" cxnId="{C89E9AA3-5470-42B5-9664-2D9D85AF3EC3}">
      <dgm:prSet/>
      <dgm:spPr/>
      <dgm:t>
        <a:bodyPr/>
        <a:lstStyle/>
        <a:p>
          <a:endParaRPr lang="ru-RU"/>
        </a:p>
      </dgm:t>
    </dgm:pt>
    <dgm:pt modelId="{61BCD75D-6850-4418-9D0D-C40BD38A1397}">
      <dgm:prSet phldrT="[Текст]"/>
      <dgm:spPr/>
      <dgm:t>
        <a:bodyPr/>
        <a:lstStyle/>
        <a:p>
          <a:r>
            <a:rPr lang="uk-UA" dirty="0" smtClean="0"/>
            <a:t>Самостійне ознайомлення</a:t>
          </a:r>
          <a:endParaRPr lang="ru-RU" dirty="0"/>
        </a:p>
      </dgm:t>
    </dgm:pt>
    <dgm:pt modelId="{86E0D0BF-C633-4ADE-AE2C-1AB042430FBF}" type="parTrans" cxnId="{E47BE507-6842-4403-AE32-7B5AA2BFB8B8}">
      <dgm:prSet/>
      <dgm:spPr/>
      <dgm:t>
        <a:bodyPr/>
        <a:lstStyle/>
        <a:p>
          <a:endParaRPr lang="ru-RU"/>
        </a:p>
      </dgm:t>
    </dgm:pt>
    <dgm:pt modelId="{F4F9F03E-04D4-41CD-89C1-6AB47232CF40}" type="sibTrans" cxnId="{E47BE507-6842-4403-AE32-7B5AA2BFB8B8}">
      <dgm:prSet/>
      <dgm:spPr/>
      <dgm:t>
        <a:bodyPr/>
        <a:lstStyle/>
        <a:p>
          <a:endParaRPr lang="ru-RU"/>
        </a:p>
      </dgm:t>
    </dgm:pt>
    <dgm:pt modelId="{C9559A77-D0A6-4F7B-80BC-43BD0895AEAD}">
      <dgm:prSet phldrT="[Текст]"/>
      <dgm:spPr/>
      <dgm:t>
        <a:bodyPr/>
        <a:lstStyle/>
        <a:p>
          <a:r>
            <a:rPr lang="uk-UA" dirty="0" smtClean="0"/>
            <a:t>Традиційний виклад</a:t>
          </a:r>
          <a:endParaRPr lang="ru-RU" dirty="0"/>
        </a:p>
      </dgm:t>
    </dgm:pt>
    <dgm:pt modelId="{63B085F8-D34D-477D-BD15-7653F96437F1}" type="parTrans" cxnId="{FE5B1E01-5630-40B0-82B6-577DFE6835AC}">
      <dgm:prSet/>
      <dgm:spPr/>
      <dgm:t>
        <a:bodyPr/>
        <a:lstStyle/>
        <a:p>
          <a:endParaRPr lang="ru-RU"/>
        </a:p>
      </dgm:t>
    </dgm:pt>
    <dgm:pt modelId="{B59BC1C2-323B-4108-99DA-21CEE6F209AE}" type="sibTrans" cxnId="{FE5B1E01-5630-40B0-82B6-577DFE6835AC}">
      <dgm:prSet/>
      <dgm:spPr/>
      <dgm:t>
        <a:bodyPr/>
        <a:lstStyle/>
        <a:p>
          <a:endParaRPr lang="ru-RU"/>
        </a:p>
      </dgm:t>
    </dgm:pt>
    <dgm:pt modelId="{CB2C3DA5-7E32-4238-9C7C-F3C195DDF6BE}">
      <dgm:prSet phldrT="[Текст]"/>
      <dgm:spPr/>
      <dgm:t>
        <a:bodyPr/>
        <a:lstStyle/>
        <a:p>
          <a:r>
            <a:rPr lang="uk-UA" dirty="0" smtClean="0"/>
            <a:t>Практичні завдання, </a:t>
          </a:r>
          <a:endParaRPr lang="ru-RU" dirty="0"/>
        </a:p>
      </dgm:t>
    </dgm:pt>
    <dgm:pt modelId="{22C299C4-B717-48B2-A870-73717480EADD}" type="parTrans" cxnId="{9571076D-F5BB-470A-A092-67387C1CA16D}">
      <dgm:prSet/>
      <dgm:spPr/>
      <dgm:t>
        <a:bodyPr/>
        <a:lstStyle/>
        <a:p>
          <a:endParaRPr lang="ru-RU"/>
        </a:p>
      </dgm:t>
    </dgm:pt>
    <dgm:pt modelId="{4A44D7F9-BEF8-4E93-B65C-7C2297EB7677}" type="sibTrans" cxnId="{9571076D-F5BB-470A-A092-67387C1CA16D}">
      <dgm:prSet/>
      <dgm:spPr/>
      <dgm:t>
        <a:bodyPr/>
        <a:lstStyle/>
        <a:p>
          <a:endParaRPr lang="ru-RU"/>
        </a:p>
      </dgm:t>
    </dgm:pt>
    <dgm:pt modelId="{1E0926C0-5B21-4E08-8583-197C270D3B95}">
      <dgm:prSet phldrT="[Текст]"/>
      <dgm:spPr/>
      <dgm:t>
        <a:bodyPr/>
        <a:lstStyle/>
        <a:p>
          <a:r>
            <a:rPr lang="uk-UA" dirty="0" smtClean="0"/>
            <a:t>Участь у проекті</a:t>
          </a:r>
          <a:endParaRPr lang="ru-RU" dirty="0"/>
        </a:p>
      </dgm:t>
    </dgm:pt>
    <dgm:pt modelId="{09477E0E-4D54-46EA-B63B-B8AEC5D41AB2}" type="parTrans" cxnId="{5DC84B96-80A4-4DF1-BB0A-839877326010}">
      <dgm:prSet/>
      <dgm:spPr/>
      <dgm:t>
        <a:bodyPr/>
        <a:lstStyle/>
        <a:p>
          <a:endParaRPr lang="ru-RU"/>
        </a:p>
      </dgm:t>
    </dgm:pt>
    <dgm:pt modelId="{C3A39260-A889-43A6-A2A3-8E9AF6832357}" type="sibTrans" cxnId="{5DC84B96-80A4-4DF1-BB0A-839877326010}">
      <dgm:prSet/>
      <dgm:spPr/>
      <dgm:t>
        <a:bodyPr/>
        <a:lstStyle/>
        <a:p>
          <a:endParaRPr lang="ru-RU"/>
        </a:p>
      </dgm:t>
    </dgm:pt>
    <dgm:pt modelId="{0ED91633-D629-41CD-AE48-E03DCEE1C811}">
      <dgm:prSet phldrT="[Текст]"/>
      <dgm:spPr/>
      <dgm:t>
        <a:bodyPr/>
        <a:lstStyle/>
        <a:p>
          <a:r>
            <a:rPr lang="uk-UA" dirty="0" smtClean="0"/>
            <a:t>Індивідуальна робота</a:t>
          </a:r>
          <a:endParaRPr lang="ru-RU" dirty="0"/>
        </a:p>
      </dgm:t>
    </dgm:pt>
    <dgm:pt modelId="{7BA4D812-07D4-487C-A9D6-E92639124A4B}" type="parTrans" cxnId="{687ED909-CF8E-4B02-B916-301112DF15A9}">
      <dgm:prSet/>
      <dgm:spPr/>
      <dgm:t>
        <a:bodyPr/>
        <a:lstStyle/>
        <a:p>
          <a:endParaRPr lang="ru-RU"/>
        </a:p>
      </dgm:t>
    </dgm:pt>
    <dgm:pt modelId="{63F26ED7-6875-4E2A-A35A-8644F0CEEB98}" type="sibTrans" cxnId="{687ED909-CF8E-4B02-B916-301112DF15A9}">
      <dgm:prSet/>
      <dgm:spPr/>
      <dgm:t>
        <a:bodyPr/>
        <a:lstStyle/>
        <a:p>
          <a:endParaRPr lang="ru-RU"/>
        </a:p>
      </dgm:t>
    </dgm:pt>
    <dgm:pt modelId="{FCC5D10B-EB54-477D-8411-B37123E68ACE}">
      <dgm:prSet phldrT="[Текст]"/>
      <dgm:spPr/>
      <dgm:t>
        <a:bodyPr/>
        <a:lstStyle/>
        <a:p>
          <a:r>
            <a:rPr lang="uk-UA" dirty="0" smtClean="0"/>
            <a:t>…</a:t>
          </a:r>
          <a:endParaRPr lang="ru-RU" dirty="0"/>
        </a:p>
      </dgm:t>
    </dgm:pt>
    <dgm:pt modelId="{F233B03B-424C-4177-86F4-5B5B4B55B932}" type="parTrans" cxnId="{3632A928-4A77-4FF8-9BDC-1BEF1913B4C5}">
      <dgm:prSet/>
      <dgm:spPr/>
      <dgm:t>
        <a:bodyPr/>
        <a:lstStyle/>
        <a:p>
          <a:endParaRPr lang="ru-RU"/>
        </a:p>
      </dgm:t>
    </dgm:pt>
    <dgm:pt modelId="{90555EA3-D0DD-413D-8313-A27E1A8E8EDE}" type="sibTrans" cxnId="{3632A928-4A77-4FF8-9BDC-1BEF1913B4C5}">
      <dgm:prSet/>
      <dgm:spPr/>
      <dgm:t>
        <a:bodyPr/>
        <a:lstStyle/>
        <a:p>
          <a:endParaRPr lang="ru-RU"/>
        </a:p>
      </dgm:t>
    </dgm:pt>
    <dgm:pt modelId="{4F4D976F-935B-4ABA-A741-E1F2E3071912}">
      <dgm:prSet phldrT="[Текст]"/>
      <dgm:spPr/>
      <dgm:t>
        <a:bodyPr/>
        <a:lstStyle/>
        <a:p>
          <a:r>
            <a:rPr lang="uk-UA" dirty="0" smtClean="0"/>
            <a:t>Консультації</a:t>
          </a:r>
          <a:endParaRPr lang="ru-RU" dirty="0"/>
        </a:p>
      </dgm:t>
    </dgm:pt>
    <dgm:pt modelId="{50F5FB79-FE00-4454-801E-2C3E8527EB06}" type="parTrans" cxnId="{F3015786-1489-47A5-A824-32D7C02EF613}">
      <dgm:prSet/>
      <dgm:spPr/>
      <dgm:t>
        <a:bodyPr/>
        <a:lstStyle/>
        <a:p>
          <a:endParaRPr lang="ru-RU"/>
        </a:p>
      </dgm:t>
    </dgm:pt>
    <dgm:pt modelId="{AF633A6E-AE92-4872-A596-56687838F4A4}" type="sibTrans" cxnId="{F3015786-1489-47A5-A824-32D7C02EF613}">
      <dgm:prSet/>
      <dgm:spPr/>
      <dgm:t>
        <a:bodyPr/>
        <a:lstStyle/>
        <a:p>
          <a:endParaRPr lang="ru-RU"/>
        </a:p>
      </dgm:t>
    </dgm:pt>
    <dgm:pt modelId="{D1943FC2-268A-4E60-B71F-3233A48393D0}">
      <dgm:prSet phldrT="[Текст]"/>
      <dgm:spPr/>
      <dgm:t>
        <a:bodyPr/>
        <a:lstStyle/>
        <a:p>
          <a:r>
            <a:rPr lang="uk-UA" dirty="0" smtClean="0"/>
            <a:t>Індивідуальні завдання</a:t>
          </a:r>
          <a:endParaRPr lang="ru-RU" dirty="0"/>
        </a:p>
      </dgm:t>
    </dgm:pt>
    <dgm:pt modelId="{E8FCD628-265A-480E-BCCF-8B88B58F5D4C}" type="parTrans" cxnId="{3D64F168-20FC-4AF8-83DA-2A6BA0D2B0A9}">
      <dgm:prSet/>
      <dgm:spPr/>
      <dgm:t>
        <a:bodyPr/>
        <a:lstStyle/>
        <a:p>
          <a:endParaRPr lang="ru-RU"/>
        </a:p>
      </dgm:t>
    </dgm:pt>
    <dgm:pt modelId="{48F8613B-9CA6-43EE-A916-33907EC56126}" type="sibTrans" cxnId="{3D64F168-20FC-4AF8-83DA-2A6BA0D2B0A9}">
      <dgm:prSet/>
      <dgm:spPr/>
      <dgm:t>
        <a:bodyPr/>
        <a:lstStyle/>
        <a:p>
          <a:endParaRPr lang="ru-RU"/>
        </a:p>
      </dgm:t>
    </dgm:pt>
    <dgm:pt modelId="{1AF020BB-AB30-429F-A586-086CE0415084}">
      <dgm:prSet phldrT="[Текст]"/>
      <dgm:spPr/>
      <dgm:t>
        <a:bodyPr/>
        <a:lstStyle/>
        <a:p>
          <a:r>
            <a:rPr lang="uk-UA" dirty="0" smtClean="0"/>
            <a:t>Закріплення</a:t>
          </a:r>
          <a:endParaRPr lang="ru-RU" dirty="0"/>
        </a:p>
      </dgm:t>
    </dgm:pt>
    <dgm:pt modelId="{C55DB116-49E8-4D4E-AAB4-6BC1B98B658D}" type="parTrans" cxnId="{43B779AE-764A-4926-BCE2-EFA21F0BCD33}">
      <dgm:prSet/>
      <dgm:spPr/>
      <dgm:t>
        <a:bodyPr/>
        <a:lstStyle/>
        <a:p>
          <a:endParaRPr lang="ru-RU"/>
        </a:p>
      </dgm:t>
    </dgm:pt>
    <dgm:pt modelId="{8AD601C9-2CA9-4D78-9A51-5744E06771F8}" type="sibTrans" cxnId="{43B779AE-764A-4926-BCE2-EFA21F0BCD33}">
      <dgm:prSet/>
      <dgm:spPr/>
      <dgm:t>
        <a:bodyPr/>
        <a:lstStyle/>
        <a:p>
          <a:endParaRPr lang="ru-RU"/>
        </a:p>
      </dgm:t>
    </dgm:pt>
    <dgm:pt modelId="{702D4538-AFCA-4C4F-9756-5B7F126BC202}">
      <dgm:prSet phldrT="[Текст]"/>
      <dgm:spPr/>
      <dgm:t>
        <a:bodyPr/>
        <a:lstStyle/>
        <a:p>
          <a:r>
            <a:rPr lang="uk-UA" dirty="0" smtClean="0"/>
            <a:t>Повторення</a:t>
          </a:r>
          <a:endParaRPr lang="ru-RU" dirty="0"/>
        </a:p>
      </dgm:t>
    </dgm:pt>
    <dgm:pt modelId="{0167380A-A148-46E4-A453-E3F0CE7F2821}" type="parTrans" cxnId="{7C68EB9F-7885-4195-BB9A-DF629622C210}">
      <dgm:prSet/>
      <dgm:spPr/>
      <dgm:t>
        <a:bodyPr/>
        <a:lstStyle/>
        <a:p>
          <a:endParaRPr lang="ru-RU"/>
        </a:p>
      </dgm:t>
    </dgm:pt>
    <dgm:pt modelId="{AEC332BB-97A3-4A77-A63A-971AAD56EC24}" type="sibTrans" cxnId="{7C68EB9F-7885-4195-BB9A-DF629622C210}">
      <dgm:prSet/>
      <dgm:spPr/>
      <dgm:t>
        <a:bodyPr/>
        <a:lstStyle/>
        <a:p>
          <a:endParaRPr lang="ru-RU"/>
        </a:p>
      </dgm:t>
    </dgm:pt>
    <dgm:pt modelId="{8F3A0535-6305-41F1-8E69-6871279D029F}">
      <dgm:prSet phldrT="[Текст]"/>
      <dgm:spPr/>
      <dgm:t>
        <a:bodyPr/>
        <a:lstStyle/>
        <a:p>
          <a:r>
            <a:rPr lang="uk-UA" dirty="0" smtClean="0"/>
            <a:t>…</a:t>
          </a:r>
          <a:endParaRPr lang="ru-RU" dirty="0"/>
        </a:p>
      </dgm:t>
    </dgm:pt>
    <dgm:pt modelId="{180F0847-C842-42EC-B270-B2DD6EF49EB7}" type="parTrans" cxnId="{ED984880-99F7-4327-9208-0F78F86486EE}">
      <dgm:prSet/>
      <dgm:spPr/>
      <dgm:t>
        <a:bodyPr/>
        <a:lstStyle/>
        <a:p>
          <a:endParaRPr lang="ru-RU"/>
        </a:p>
      </dgm:t>
    </dgm:pt>
    <dgm:pt modelId="{D7CA6574-4B34-4ADE-BA86-DBB70668013F}" type="sibTrans" cxnId="{ED984880-99F7-4327-9208-0F78F86486EE}">
      <dgm:prSet/>
      <dgm:spPr/>
      <dgm:t>
        <a:bodyPr/>
        <a:lstStyle/>
        <a:p>
          <a:endParaRPr lang="ru-RU"/>
        </a:p>
      </dgm:t>
    </dgm:pt>
    <dgm:pt modelId="{C5DB10FB-4A1B-427F-B73E-492BC6C65C54}" type="pres">
      <dgm:prSet presAssocID="{08B69BE1-B72A-4F45-B002-A2BFBE3BF7D8}" presName="Name0" presStyleCnt="0">
        <dgm:presLayoutVars>
          <dgm:dir/>
          <dgm:animLvl val="lvl"/>
          <dgm:resizeHandles val="exact"/>
        </dgm:presLayoutVars>
      </dgm:prSet>
      <dgm:spPr/>
    </dgm:pt>
    <dgm:pt modelId="{79A237D9-47E5-41D6-B7FA-BD12203F2D8D}" type="pres">
      <dgm:prSet presAssocID="{012918AA-C2C4-4AD7-93F4-15A704D8E72C}" presName="composite" presStyleCnt="0"/>
      <dgm:spPr/>
    </dgm:pt>
    <dgm:pt modelId="{E3C0E110-5E4E-4955-A40D-A71FCBA6798F}" type="pres">
      <dgm:prSet presAssocID="{012918AA-C2C4-4AD7-93F4-15A704D8E72C}" presName="par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4F988A-E6E3-4B56-BF67-A2F97DF41D20}" type="pres">
      <dgm:prSet presAssocID="{012918AA-C2C4-4AD7-93F4-15A704D8E72C}" presName="desTx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5BBA86-AFAE-4B41-A3BA-11DD7B55306A}" type="pres">
      <dgm:prSet presAssocID="{8C06EA1C-2F6E-478C-9B49-8FE83D1D3254}" presName="space" presStyleCnt="0"/>
      <dgm:spPr/>
    </dgm:pt>
    <dgm:pt modelId="{B7B04278-1200-4416-8250-3E251DC7ACAD}" type="pres">
      <dgm:prSet presAssocID="{23D1F5C1-0D84-44CC-8230-5622D0F32768}" presName="composite" presStyleCnt="0"/>
      <dgm:spPr/>
    </dgm:pt>
    <dgm:pt modelId="{CD15922D-C374-4704-BD69-63D6154496CB}" type="pres">
      <dgm:prSet presAssocID="{23D1F5C1-0D84-44CC-8230-5622D0F32768}" presName="parTx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496FAC-2B63-4626-A750-EFBDDA14B64B}" type="pres">
      <dgm:prSet presAssocID="{23D1F5C1-0D84-44CC-8230-5622D0F32768}" presName="desTx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87861F-FD84-48B1-9FC3-763F176FCA4B}" type="pres">
      <dgm:prSet presAssocID="{FF9A3E22-732D-4013-88FA-9C7A55D91DA4}" presName="space" presStyleCnt="0"/>
      <dgm:spPr/>
    </dgm:pt>
    <dgm:pt modelId="{CC0ABC54-83B0-41FD-A8D4-B54A91AC3546}" type="pres">
      <dgm:prSet presAssocID="{FAAEA1B4-4262-45E3-87ED-912E266F2DD3}" presName="composite" presStyleCnt="0"/>
      <dgm:spPr/>
    </dgm:pt>
    <dgm:pt modelId="{E2FD511C-C9FA-4910-9F00-F7E0EDAC3CFA}" type="pres">
      <dgm:prSet presAssocID="{FAAEA1B4-4262-45E3-87ED-912E266F2DD3}" presName="parTx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A851FB-4D6C-43A1-94C5-6DC90035EBDC}" type="pres">
      <dgm:prSet presAssocID="{FAAEA1B4-4262-45E3-87ED-912E266F2DD3}" presName="desTx" presStyleLbl="revTx" presStyleIdx="1" presStyleCnt="3">
        <dgm:presLayoutVars>
          <dgm:bulletEnabled val="1"/>
        </dgm:presLayoutVars>
      </dgm:prSet>
      <dgm:spPr/>
    </dgm:pt>
    <dgm:pt modelId="{4CDE7BAC-603E-43BE-8500-A9C55C3E05D9}" type="pres">
      <dgm:prSet presAssocID="{8D34BE0B-3685-4359-B44F-4AE8A5DE152E}" presName="space" presStyleCnt="0"/>
      <dgm:spPr/>
    </dgm:pt>
    <dgm:pt modelId="{FFF9B9FB-C7E6-457F-A883-6DE65E67F0C2}" type="pres">
      <dgm:prSet presAssocID="{DE9F6BC3-DDB6-443C-9A71-A2FCF3015F8F}" presName="composite" presStyleCnt="0"/>
      <dgm:spPr/>
    </dgm:pt>
    <dgm:pt modelId="{304F4B95-6F30-424E-8220-8A9E5432BC6D}" type="pres">
      <dgm:prSet presAssocID="{DE9F6BC3-DDB6-443C-9A71-A2FCF3015F8F}" presName="parTx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9F6AEF-92BF-4D70-82D6-C18371E655FF}" type="pres">
      <dgm:prSet presAssocID="{DE9F6BC3-DDB6-443C-9A71-A2FCF3015F8F}" presName="desTx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A5BE37B-C15E-487C-8496-43249A35E28F}" type="presOf" srcId="{CB2C3DA5-7E32-4238-9C7C-F3C195DDF6BE}" destId="{044F988A-E6E3-4B56-BF67-A2F97DF41D20}" srcOrd="0" destOrd="2" presId="urn:microsoft.com/office/officeart/2005/8/layout/chevron1"/>
    <dgm:cxn modelId="{A8B637C5-7F02-4DAE-82EB-B217D2109D27}" srcId="{23D1F5C1-0D84-44CC-8230-5622D0F32768}" destId="{E78E5E95-97B6-48A2-8CFB-A7FED7C270BD}" srcOrd="4" destOrd="0" parTransId="{8B6B8F88-9C54-43A7-9FF6-F0C99E875BA9}" sibTransId="{E3AF0FC0-AC8D-43F1-8D87-5669B817F596}"/>
    <dgm:cxn modelId="{D1552822-6DB1-4E09-976C-559CE5B80E7A}" type="presOf" srcId="{702D4538-AFCA-4C4F-9756-5B7F126BC202}" destId="{829F6AEF-92BF-4D70-82D6-C18371E655FF}" srcOrd="0" destOrd="3" presId="urn:microsoft.com/office/officeart/2005/8/layout/chevron1"/>
    <dgm:cxn modelId="{A23B1C11-BCC4-48AB-B50B-A9814E648ADD}" type="presOf" srcId="{7C8548E8-A247-4B80-88AF-93F65FC3EC79}" destId="{E4496FAC-2B63-4626-A750-EFBDDA14B64B}" srcOrd="0" destOrd="0" presId="urn:microsoft.com/office/officeart/2005/8/layout/chevron1"/>
    <dgm:cxn modelId="{474604BD-C70E-4562-A627-E6141A23C7D4}" type="presOf" srcId="{C442589D-1521-4EEC-8DB0-121DF4465002}" destId="{E4496FAC-2B63-4626-A750-EFBDDA14B64B}" srcOrd="0" destOrd="3" presId="urn:microsoft.com/office/officeart/2005/8/layout/chevron1"/>
    <dgm:cxn modelId="{1B7EA272-FA3D-4661-8191-136A820AE2D5}" srcId="{23D1F5C1-0D84-44CC-8230-5622D0F32768}" destId="{C442589D-1521-4EEC-8DB0-121DF4465002}" srcOrd="3" destOrd="0" parTransId="{1F6E4213-FE0E-4549-87B7-7087355720F5}" sibTransId="{0129D179-E5C1-4C51-A933-449F9A19AE30}"/>
    <dgm:cxn modelId="{F3015786-1489-47A5-A824-32D7C02EF613}" srcId="{DE9F6BC3-DDB6-443C-9A71-A2FCF3015F8F}" destId="{4F4D976F-935B-4ABA-A741-E1F2E3071912}" srcOrd="0" destOrd="0" parTransId="{50F5FB79-FE00-4454-801E-2C3E8527EB06}" sibTransId="{AF633A6E-AE92-4872-A596-56687838F4A4}"/>
    <dgm:cxn modelId="{3632A928-4A77-4FF8-9BDC-1BEF1913B4C5}" srcId="{012918AA-C2C4-4AD7-93F4-15A704D8E72C}" destId="{FCC5D10B-EB54-477D-8411-B37123E68ACE}" srcOrd="5" destOrd="0" parTransId="{F233B03B-424C-4177-86F4-5B5B4B55B932}" sibTransId="{90555EA3-D0DD-413D-8313-A27E1A8E8EDE}"/>
    <dgm:cxn modelId="{DE9235B5-D57F-4A61-ADF1-7B1C14A11880}" type="presOf" srcId="{61BCD75D-6850-4418-9D0D-C40BD38A1397}" destId="{044F988A-E6E3-4B56-BF67-A2F97DF41D20}" srcOrd="0" destOrd="0" presId="urn:microsoft.com/office/officeart/2005/8/layout/chevron1"/>
    <dgm:cxn modelId="{E795E713-57C1-4490-B623-29D134D84419}" type="presOf" srcId="{E78E5E95-97B6-48A2-8CFB-A7FED7C270BD}" destId="{E4496FAC-2B63-4626-A750-EFBDDA14B64B}" srcOrd="0" destOrd="4" presId="urn:microsoft.com/office/officeart/2005/8/layout/chevron1"/>
    <dgm:cxn modelId="{43B779AE-764A-4926-BCE2-EFA21F0BCD33}" srcId="{DE9F6BC3-DDB6-443C-9A71-A2FCF3015F8F}" destId="{1AF020BB-AB30-429F-A586-086CE0415084}" srcOrd="2" destOrd="0" parTransId="{C55DB116-49E8-4D4E-AAB4-6BC1B98B658D}" sibTransId="{8AD601C9-2CA9-4D78-9A51-5744E06771F8}"/>
    <dgm:cxn modelId="{E47BE507-6842-4403-AE32-7B5AA2BFB8B8}" srcId="{012918AA-C2C4-4AD7-93F4-15A704D8E72C}" destId="{61BCD75D-6850-4418-9D0D-C40BD38A1397}" srcOrd="0" destOrd="0" parTransId="{86E0D0BF-C633-4ADE-AE2C-1AB042430FBF}" sibTransId="{F4F9F03E-04D4-41CD-89C1-6AB47232CF40}"/>
    <dgm:cxn modelId="{7C68EB9F-7885-4195-BB9A-DF629622C210}" srcId="{DE9F6BC3-DDB6-443C-9A71-A2FCF3015F8F}" destId="{702D4538-AFCA-4C4F-9756-5B7F126BC202}" srcOrd="3" destOrd="0" parTransId="{0167380A-A148-46E4-A453-E3F0CE7F2821}" sibTransId="{AEC332BB-97A3-4A77-A63A-971AAD56EC24}"/>
    <dgm:cxn modelId="{9571076D-F5BB-470A-A092-67387C1CA16D}" srcId="{012918AA-C2C4-4AD7-93F4-15A704D8E72C}" destId="{CB2C3DA5-7E32-4238-9C7C-F3C195DDF6BE}" srcOrd="2" destOrd="0" parTransId="{22C299C4-B717-48B2-A870-73717480EADD}" sibTransId="{4A44D7F9-BEF8-4E93-B65C-7C2297EB7677}"/>
    <dgm:cxn modelId="{42EEB2FA-A553-4080-8DA7-3A76F366AD72}" type="presOf" srcId="{08B69BE1-B72A-4F45-B002-A2BFBE3BF7D8}" destId="{C5DB10FB-4A1B-427F-B73E-492BC6C65C54}" srcOrd="0" destOrd="0" presId="urn:microsoft.com/office/officeart/2005/8/layout/chevron1"/>
    <dgm:cxn modelId="{FEC62EBA-5E25-43D7-BAA9-6B76D61C0207}" type="presOf" srcId="{C9559A77-D0A6-4F7B-80BC-43BD0895AEAD}" destId="{044F988A-E6E3-4B56-BF67-A2F97DF41D20}" srcOrd="0" destOrd="1" presId="urn:microsoft.com/office/officeart/2005/8/layout/chevron1"/>
    <dgm:cxn modelId="{F9419EB3-FC57-4499-99EC-E10B3C307960}" srcId="{23D1F5C1-0D84-44CC-8230-5622D0F32768}" destId="{E53B1E3A-974D-4E9E-9503-66DE909A0486}" srcOrd="1" destOrd="0" parTransId="{6822DC2C-819F-41FC-BF21-7584004A5FAC}" sibTransId="{84B19BBE-4A50-4034-84D9-B5186FA45126}"/>
    <dgm:cxn modelId="{B4515AF2-5487-4591-AC8D-F9B457AFCB6C}" type="presOf" srcId="{4F4D976F-935B-4ABA-A741-E1F2E3071912}" destId="{829F6AEF-92BF-4D70-82D6-C18371E655FF}" srcOrd="0" destOrd="0" presId="urn:microsoft.com/office/officeart/2005/8/layout/chevron1"/>
    <dgm:cxn modelId="{2119277D-C467-425A-BF76-029FEBF55953}" srcId="{08B69BE1-B72A-4F45-B002-A2BFBE3BF7D8}" destId="{23D1F5C1-0D84-44CC-8230-5622D0F32768}" srcOrd="1" destOrd="0" parTransId="{7C7F4F8E-DEDA-4154-8B40-441DF0BC27CA}" sibTransId="{FF9A3E22-732D-4013-88FA-9C7A55D91DA4}"/>
    <dgm:cxn modelId="{0CF5FD4B-4D56-4FAE-B2C1-DCE2197A435B}" type="presOf" srcId="{D1943FC2-268A-4E60-B71F-3233A48393D0}" destId="{829F6AEF-92BF-4D70-82D6-C18371E655FF}" srcOrd="0" destOrd="1" presId="urn:microsoft.com/office/officeart/2005/8/layout/chevron1"/>
    <dgm:cxn modelId="{ED984880-99F7-4327-9208-0F78F86486EE}" srcId="{DE9F6BC3-DDB6-443C-9A71-A2FCF3015F8F}" destId="{8F3A0535-6305-41F1-8E69-6871279D029F}" srcOrd="4" destOrd="0" parTransId="{180F0847-C842-42EC-B270-B2DD6EF49EB7}" sibTransId="{D7CA6574-4B34-4ADE-BA86-DBB70668013F}"/>
    <dgm:cxn modelId="{57834A49-9BEE-44AC-B56A-4A4925DD1347}" type="presOf" srcId="{E53B1E3A-974D-4E9E-9503-66DE909A0486}" destId="{E4496FAC-2B63-4626-A750-EFBDDA14B64B}" srcOrd="0" destOrd="1" presId="urn:microsoft.com/office/officeart/2005/8/layout/chevron1"/>
    <dgm:cxn modelId="{3D64F168-20FC-4AF8-83DA-2A6BA0D2B0A9}" srcId="{DE9F6BC3-DDB6-443C-9A71-A2FCF3015F8F}" destId="{D1943FC2-268A-4E60-B71F-3233A48393D0}" srcOrd="1" destOrd="0" parTransId="{E8FCD628-265A-480E-BCCF-8B88B58F5D4C}" sibTransId="{48F8613B-9CA6-43EE-A916-33907EC56126}"/>
    <dgm:cxn modelId="{F5332E19-2027-4F4D-A099-4340C71E5AD8}" type="presOf" srcId="{FCC5D10B-EB54-477D-8411-B37123E68ACE}" destId="{044F988A-E6E3-4B56-BF67-A2F97DF41D20}" srcOrd="0" destOrd="5" presId="urn:microsoft.com/office/officeart/2005/8/layout/chevron1"/>
    <dgm:cxn modelId="{EEA492C2-C5EB-48E2-B656-C323BB9D4D90}" type="presOf" srcId="{1AF020BB-AB30-429F-A586-086CE0415084}" destId="{829F6AEF-92BF-4D70-82D6-C18371E655FF}" srcOrd="0" destOrd="2" presId="urn:microsoft.com/office/officeart/2005/8/layout/chevron1"/>
    <dgm:cxn modelId="{2A485F2D-93CC-40D3-88A9-100844A92741}" type="presOf" srcId="{0ED91633-D629-41CD-AE48-E03DCEE1C811}" destId="{044F988A-E6E3-4B56-BF67-A2F97DF41D20}" srcOrd="0" destOrd="4" presId="urn:microsoft.com/office/officeart/2005/8/layout/chevron1"/>
    <dgm:cxn modelId="{FE5B1E01-5630-40B0-82B6-577DFE6835AC}" srcId="{012918AA-C2C4-4AD7-93F4-15A704D8E72C}" destId="{C9559A77-D0A6-4F7B-80BC-43BD0895AEAD}" srcOrd="1" destOrd="0" parTransId="{63B085F8-D34D-477D-BD15-7653F96437F1}" sibTransId="{B59BC1C2-323B-4108-99DA-21CEE6F209AE}"/>
    <dgm:cxn modelId="{EAB93331-3C71-4558-86E1-7C05C8262958}" type="presOf" srcId="{FAAEA1B4-4262-45E3-87ED-912E266F2DD3}" destId="{E2FD511C-C9FA-4910-9F00-F7E0EDAC3CFA}" srcOrd="0" destOrd="0" presId="urn:microsoft.com/office/officeart/2005/8/layout/chevron1"/>
    <dgm:cxn modelId="{D04EAE47-B55E-4038-82A7-512CAF42E381}" srcId="{23D1F5C1-0D84-44CC-8230-5622D0F32768}" destId="{7C8548E8-A247-4B80-88AF-93F65FC3EC79}" srcOrd="0" destOrd="0" parTransId="{99B69EA9-18E2-466D-BAA4-4C83524E14B6}" sibTransId="{DDA7E556-77BD-4EE4-9FEF-1C71AF93C257}"/>
    <dgm:cxn modelId="{1E17ADEF-711C-4912-B6D7-C0E319F2801B}" type="presOf" srcId="{1E0926C0-5B21-4E08-8583-197C270D3B95}" destId="{044F988A-E6E3-4B56-BF67-A2F97DF41D20}" srcOrd="0" destOrd="3" presId="urn:microsoft.com/office/officeart/2005/8/layout/chevron1"/>
    <dgm:cxn modelId="{C89E9AA3-5470-42B5-9664-2D9D85AF3EC3}" srcId="{08B69BE1-B72A-4F45-B002-A2BFBE3BF7D8}" destId="{012918AA-C2C4-4AD7-93F4-15A704D8E72C}" srcOrd="0" destOrd="0" parTransId="{6AC98530-B8A5-4387-A490-55E0580EBB92}" sibTransId="{8C06EA1C-2F6E-478C-9B49-8FE83D1D3254}"/>
    <dgm:cxn modelId="{92527A48-7AF7-40E5-A06B-D93FF910B681}" srcId="{08B69BE1-B72A-4F45-B002-A2BFBE3BF7D8}" destId="{FAAEA1B4-4262-45E3-87ED-912E266F2DD3}" srcOrd="2" destOrd="0" parTransId="{C8EAFBDA-4AB0-47EA-9565-2E61E88DFD0C}" sibTransId="{8D34BE0B-3685-4359-B44F-4AE8A5DE152E}"/>
    <dgm:cxn modelId="{CAD40CF4-AC15-47F7-8E2A-93D1DECB0AF9}" type="presOf" srcId="{012918AA-C2C4-4AD7-93F4-15A704D8E72C}" destId="{E3C0E110-5E4E-4955-A40D-A71FCBA6798F}" srcOrd="0" destOrd="0" presId="urn:microsoft.com/office/officeart/2005/8/layout/chevron1"/>
    <dgm:cxn modelId="{05CDD1F3-6B5D-42C5-911E-934F481FED15}" type="presOf" srcId="{DE9F6BC3-DDB6-443C-9A71-A2FCF3015F8F}" destId="{304F4B95-6F30-424E-8220-8A9E5432BC6D}" srcOrd="0" destOrd="0" presId="urn:microsoft.com/office/officeart/2005/8/layout/chevron1"/>
    <dgm:cxn modelId="{93CCB5F3-8533-411B-AF95-E51DDF93987B}" type="presOf" srcId="{8F3A0535-6305-41F1-8E69-6871279D029F}" destId="{829F6AEF-92BF-4D70-82D6-C18371E655FF}" srcOrd="0" destOrd="4" presId="urn:microsoft.com/office/officeart/2005/8/layout/chevron1"/>
    <dgm:cxn modelId="{687ED909-CF8E-4B02-B916-301112DF15A9}" srcId="{012918AA-C2C4-4AD7-93F4-15A704D8E72C}" destId="{0ED91633-D629-41CD-AE48-E03DCEE1C811}" srcOrd="4" destOrd="0" parTransId="{7BA4D812-07D4-487C-A9D6-E92639124A4B}" sibTransId="{63F26ED7-6875-4E2A-A35A-8644F0CEEB98}"/>
    <dgm:cxn modelId="{5E60334F-768F-4233-8D74-5297457C60CC}" srcId="{08B69BE1-B72A-4F45-B002-A2BFBE3BF7D8}" destId="{DE9F6BC3-DDB6-443C-9A71-A2FCF3015F8F}" srcOrd="3" destOrd="0" parTransId="{7DFA8C09-58EF-4044-8907-2D0BA6031DD5}" sibTransId="{F1CBACB9-D520-46FE-A540-4EE594DC064D}"/>
    <dgm:cxn modelId="{380CDA71-D814-41D6-968D-C4F1D4BCBF7C}" type="presOf" srcId="{23D1F5C1-0D84-44CC-8230-5622D0F32768}" destId="{CD15922D-C374-4704-BD69-63D6154496CB}" srcOrd="0" destOrd="0" presId="urn:microsoft.com/office/officeart/2005/8/layout/chevron1"/>
    <dgm:cxn modelId="{19BE46DA-A9ED-46C3-8B5C-953BF490D7B2}" type="presOf" srcId="{0D452911-4F74-4558-8314-3664C3D39CDE}" destId="{E4496FAC-2B63-4626-A750-EFBDDA14B64B}" srcOrd="0" destOrd="2" presId="urn:microsoft.com/office/officeart/2005/8/layout/chevron1"/>
    <dgm:cxn modelId="{CBD8E706-7884-41B1-9F48-641394062869}" srcId="{23D1F5C1-0D84-44CC-8230-5622D0F32768}" destId="{0D452911-4F74-4558-8314-3664C3D39CDE}" srcOrd="2" destOrd="0" parTransId="{19A57592-41AB-4333-A135-FA0AA674790D}" sibTransId="{522743CD-2343-4CFC-9A52-67F4478E7E42}"/>
    <dgm:cxn modelId="{5DC84B96-80A4-4DF1-BB0A-839877326010}" srcId="{012918AA-C2C4-4AD7-93F4-15A704D8E72C}" destId="{1E0926C0-5B21-4E08-8583-197C270D3B95}" srcOrd="3" destOrd="0" parTransId="{09477E0E-4D54-46EA-B63B-B8AEC5D41AB2}" sibTransId="{C3A39260-A889-43A6-A2A3-8E9AF6832357}"/>
    <dgm:cxn modelId="{8127656B-4C06-49B2-9948-986EB599C65C}" type="presParOf" srcId="{C5DB10FB-4A1B-427F-B73E-492BC6C65C54}" destId="{79A237D9-47E5-41D6-B7FA-BD12203F2D8D}" srcOrd="0" destOrd="0" presId="urn:microsoft.com/office/officeart/2005/8/layout/chevron1"/>
    <dgm:cxn modelId="{14FC98E4-4D88-44C0-AB5A-867C2EFCBA7D}" type="presParOf" srcId="{79A237D9-47E5-41D6-B7FA-BD12203F2D8D}" destId="{E3C0E110-5E4E-4955-A40D-A71FCBA6798F}" srcOrd="0" destOrd="0" presId="urn:microsoft.com/office/officeart/2005/8/layout/chevron1"/>
    <dgm:cxn modelId="{FEC1DAA7-78A7-4C87-94B6-453825768CAF}" type="presParOf" srcId="{79A237D9-47E5-41D6-B7FA-BD12203F2D8D}" destId="{044F988A-E6E3-4B56-BF67-A2F97DF41D20}" srcOrd="1" destOrd="0" presId="urn:microsoft.com/office/officeart/2005/8/layout/chevron1"/>
    <dgm:cxn modelId="{C8DC188C-B7D1-47C3-8E1F-E124EE9CB30F}" type="presParOf" srcId="{C5DB10FB-4A1B-427F-B73E-492BC6C65C54}" destId="{2B5BBA86-AFAE-4B41-A3BA-11DD7B55306A}" srcOrd="1" destOrd="0" presId="urn:microsoft.com/office/officeart/2005/8/layout/chevron1"/>
    <dgm:cxn modelId="{E81A364C-8230-45F0-907A-9AB0BFB5F87E}" type="presParOf" srcId="{C5DB10FB-4A1B-427F-B73E-492BC6C65C54}" destId="{B7B04278-1200-4416-8250-3E251DC7ACAD}" srcOrd="2" destOrd="0" presId="urn:microsoft.com/office/officeart/2005/8/layout/chevron1"/>
    <dgm:cxn modelId="{6A65414F-B967-4455-A5EA-18F41898005D}" type="presParOf" srcId="{B7B04278-1200-4416-8250-3E251DC7ACAD}" destId="{CD15922D-C374-4704-BD69-63D6154496CB}" srcOrd="0" destOrd="0" presId="urn:microsoft.com/office/officeart/2005/8/layout/chevron1"/>
    <dgm:cxn modelId="{EAFE5C46-CD42-4C51-8D22-7C92FFC5BAF4}" type="presParOf" srcId="{B7B04278-1200-4416-8250-3E251DC7ACAD}" destId="{E4496FAC-2B63-4626-A750-EFBDDA14B64B}" srcOrd="1" destOrd="0" presId="urn:microsoft.com/office/officeart/2005/8/layout/chevron1"/>
    <dgm:cxn modelId="{47AFB981-27E9-42F7-BBCA-755903984C8F}" type="presParOf" srcId="{C5DB10FB-4A1B-427F-B73E-492BC6C65C54}" destId="{9B87861F-FD84-48B1-9FC3-763F176FCA4B}" srcOrd="3" destOrd="0" presId="urn:microsoft.com/office/officeart/2005/8/layout/chevron1"/>
    <dgm:cxn modelId="{47816EDD-1C8B-4327-8B33-FCA4ADF5D8BD}" type="presParOf" srcId="{C5DB10FB-4A1B-427F-B73E-492BC6C65C54}" destId="{CC0ABC54-83B0-41FD-A8D4-B54A91AC3546}" srcOrd="4" destOrd="0" presId="urn:microsoft.com/office/officeart/2005/8/layout/chevron1"/>
    <dgm:cxn modelId="{8A4F0CA2-269E-4C7A-8AA4-632D5AABBA30}" type="presParOf" srcId="{CC0ABC54-83B0-41FD-A8D4-B54A91AC3546}" destId="{E2FD511C-C9FA-4910-9F00-F7E0EDAC3CFA}" srcOrd="0" destOrd="0" presId="urn:microsoft.com/office/officeart/2005/8/layout/chevron1"/>
    <dgm:cxn modelId="{10EF8691-C8D1-4594-9DDA-E2255D2AE873}" type="presParOf" srcId="{CC0ABC54-83B0-41FD-A8D4-B54A91AC3546}" destId="{ECA851FB-4D6C-43A1-94C5-6DC90035EBDC}" srcOrd="1" destOrd="0" presId="urn:microsoft.com/office/officeart/2005/8/layout/chevron1"/>
    <dgm:cxn modelId="{A8F3D7C7-C129-487B-80D8-3B56CCC48D43}" type="presParOf" srcId="{C5DB10FB-4A1B-427F-B73E-492BC6C65C54}" destId="{4CDE7BAC-603E-43BE-8500-A9C55C3E05D9}" srcOrd="5" destOrd="0" presId="urn:microsoft.com/office/officeart/2005/8/layout/chevron1"/>
    <dgm:cxn modelId="{35FD3D5A-B5D9-4E53-8FB8-D91E5E09099D}" type="presParOf" srcId="{C5DB10FB-4A1B-427F-B73E-492BC6C65C54}" destId="{FFF9B9FB-C7E6-457F-A883-6DE65E67F0C2}" srcOrd="6" destOrd="0" presId="urn:microsoft.com/office/officeart/2005/8/layout/chevron1"/>
    <dgm:cxn modelId="{997F6357-9750-4D9B-A66C-4312F78BF01D}" type="presParOf" srcId="{FFF9B9FB-C7E6-457F-A883-6DE65E67F0C2}" destId="{304F4B95-6F30-424E-8220-8A9E5432BC6D}" srcOrd="0" destOrd="0" presId="urn:microsoft.com/office/officeart/2005/8/layout/chevron1"/>
    <dgm:cxn modelId="{01568D7F-93CF-49BA-B425-CE53B2954FB2}" type="presParOf" srcId="{FFF9B9FB-C7E6-457F-A883-6DE65E67F0C2}" destId="{829F6AEF-92BF-4D70-82D6-C18371E655FF}" srcOrd="1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C0E110-5E4E-4955-A40D-A71FCBA6798F}">
      <dsp:nvSpPr>
        <dsp:cNvPr id="0" name=""/>
        <dsp:cNvSpPr/>
      </dsp:nvSpPr>
      <dsp:spPr>
        <a:xfrm>
          <a:off x="526" y="1195223"/>
          <a:ext cx="2231966" cy="76162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kern="1200" dirty="0" smtClean="0"/>
            <a:t>Подача матеріалу</a:t>
          </a:r>
          <a:endParaRPr lang="ru-RU" sz="1300" kern="1200" dirty="0"/>
        </a:p>
      </dsp:txBody>
      <dsp:txXfrm>
        <a:off x="381336" y="1195223"/>
        <a:ext cx="1470346" cy="761620"/>
      </dsp:txXfrm>
    </dsp:sp>
    <dsp:sp modelId="{044F988A-E6E3-4B56-BF67-A2F97DF41D20}">
      <dsp:nvSpPr>
        <dsp:cNvPr id="0" name=""/>
        <dsp:cNvSpPr/>
      </dsp:nvSpPr>
      <dsp:spPr>
        <a:xfrm>
          <a:off x="526" y="2052046"/>
          <a:ext cx="1785573" cy="1433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300" kern="1200" dirty="0" smtClean="0"/>
            <a:t>Самостійне ознайомлення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300" kern="1200" dirty="0" smtClean="0"/>
            <a:t>Традиційний виклад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300" kern="1200" dirty="0" smtClean="0"/>
            <a:t>Практичні завдання, 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300" kern="1200" dirty="0" smtClean="0"/>
            <a:t>Участь у проекті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300" kern="1200" dirty="0" smtClean="0"/>
            <a:t>Індивідуальна робота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300" kern="1200" dirty="0" smtClean="0"/>
            <a:t>…</a:t>
          </a:r>
          <a:endParaRPr lang="ru-RU" sz="1300" kern="1200" dirty="0"/>
        </a:p>
      </dsp:txBody>
      <dsp:txXfrm>
        <a:off x="526" y="2052046"/>
        <a:ext cx="1785573" cy="1433250"/>
      </dsp:txXfrm>
    </dsp:sp>
    <dsp:sp modelId="{CD15922D-C374-4704-BD69-63D6154496CB}">
      <dsp:nvSpPr>
        <dsp:cNvPr id="0" name=""/>
        <dsp:cNvSpPr/>
      </dsp:nvSpPr>
      <dsp:spPr>
        <a:xfrm>
          <a:off x="2016493" y="1195223"/>
          <a:ext cx="2231966" cy="76162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kern="1200" dirty="0" smtClean="0"/>
            <a:t>Перевірка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kern="1200" dirty="0" smtClean="0"/>
            <a:t>Результат (оцінка)</a:t>
          </a:r>
          <a:endParaRPr lang="ru-RU" sz="1300" kern="1200" dirty="0"/>
        </a:p>
      </dsp:txBody>
      <dsp:txXfrm>
        <a:off x="2397303" y="1195223"/>
        <a:ext cx="1470346" cy="761620"/>
      </dsp:txXfrm>
    </dsp:sp>
    <dsp:sp modelId="{E4496FAC-2B63-4626-A750-EFBDDA14B64B}">
      <dsp:nvSpPr>
        <dsp:cNvPr id="0" name=""/>
        <dsp:cNvSpPr/>
      </dsp:nvSpPr>
      <dsp:spPr>
        <a:xfrm>
          <a:off x="2016493" y="2052046"/>
          <a:ext cx="1785573" cy="1433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300" kern="1200" dirty="0" smtClean="0"/>
            <a:t>Самооцінка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300" kern="1200" dirty="0" err="1" smtClean="0"/>
            <a:t>Взаємооцінювання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300" kern="1200" dirty="0" smtClean="0"/>
            <a:t>Тестування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300" kern="1200" dirty="0" smtClean="0"/>
            <a:t>Діагностика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300" kern="1200" dirty="0" smtClean="0"/>
            <a:t>Опитування</a:t>
          </a:r>
          <a:endParaRPr lang="ru-RU" sz="1300" kern="1200" dirty="0"/>
        </a:p>
      </dsp:txBody>
      <dsp:txXfrm>
        <a:off x="2016493" y="2052046"/>
        <a:ext cx="1785573" cy="1433250"/>
      </dsp:txXfrm>
    </dsp:sp>
    <dsp:sp modelId="{E2FD511C-C9FA-4910-9F00-F7E0EDAC3CFA}">
      <dsp:nvSpPr>
        <dsp:cNvPr id="0" name=""/>
        <dsp:cNvSpPr/>
      </dsp:nvSpPr>
      <dsp:spPr>
        <a:xfrm>
          <a:off x="4032460" y="1195223"/>
          <a:ext cx="2231966" cy="76162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kern="1200" dirty="0" smtClean="0"/>
            <a:t>Рефлексія</a:t>
          </a:r>
          <a:endParaRPr lang="ru-RU" sz="1300" kern="1200" dirty="0" smtClean="0"/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err="1" smtClean="0"/>
            <a:t>Добір</a:t>
          </a:r>
          <a:r>
            <a:rPr lang="ru-RU" sz="1300" kern="1200" dirty="0" smtClean="0"/>
            <a:t> </a:t>
          </a:r>
          <a:r>
            <a:rPr lang="ru-RU" sz="1300" kern="1200" dirty="0" err="1" smtClean="0"/>
            <a:t>змісту</a:t>
          </a:r>
          <a:r>
            <a:rPr lang="ru-RU" sz="1300" kern="1200" dirty="0" smtClean="0"/>
            <a:t>, форм і </a:t>
          </a:r>
          <a:r>
            <a:rPr lang="ru-RU" sz="1300" kern="1200" dirty="0" err="1" smtClean="0"/>
            <a:t>методів</a:t>
          </a:r>
          <a:r>
            <a:rPr lang="ru-RU" sz="1300" kern="1200" dirty="0" smtClean="0"/>
            <a:t> </a:t>
          </a:r>
          <a:r>
            <a:rPr lang="ru-RU" sz="1300" kern="1200" dirty="0" err="1" smtClean="0"/>
            <a:t>роботи</a:t>
          </a:r>
          <a:r>
            <a:rPr lang="ru-RU" sz="1300" kern="1200" dirty="0" smtClean="0"/>
            <a:t> </a:t>
          </a:r>
          <a:endParaRPr lang="ru-RU" sz="1300" kern="1200" dirty="0"/>
        </a:p>
      </dsp:txBody>
      <dsp:txXfrm>
        <a:off x="4413270" y="1195223"/>
        <a:ext cx="1470346" cy="761620"/>
      </dsp:txXfrm>
    </dsp:sp>
    <dsp:sp modelId="{304F4B95-6F30-424E-8220-8A9E5432BC6D}">
      <dsp:nvSpPr>
        <dsp:cNvPr id="0" name=""/>
        <dsp:cNvSpPr/>
      </dsp:nvSpPr>
      <dsp:spPr>
        <a:xfrm>
          <a:off x="6048426" y="1195223"/>
          <a:ext cx="2231966" cy="76162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kern="1200" dirty="0" smtClean="0"/>
            <a:t>Наступна розвивальна або корегувальна  діяльність</a:t>
          </a:r>
          <a:endParaRPr lang="ru-RU" sz="1300" kern="1200" dirty="0"/>
        </a:p>
      </dsp:txBody>
      <dsp:txXfrm>
        <a:off x="6429236" y="1195223"/>
        <a:ext cx="1470346" cy="761620"/>
      </dsp:txXfrm>
    </dsp:sp>
    <dsp:sp modelId="{829F6AEF-92BF-4D70-82D6-C18371E655FF}">
      <dsp:nvSpPr>
        <dsp:cNvPr id="0" name=""/>
        <dsp:cNvSpPr/>
      </dsp:nvSpPr>
      <dsp:spPr>
        <a:xfrm>
          <a:off x="6048426" y="2052046"/>
          <a:ext cx="1785573" cy="1433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300" kern="1200" dirty="0" smtClean="0"/>
            <a:t>Консультації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300" kern="1200" dirty="0" smtClean="0"/>
            <a:t>Індивідуальні завдання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300" kern="1200" dirty="0" smtClean="0"/>
            <a:t>Закріплення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300" kern="1200" dirty="0" smtClean="0"/>
            <a:t>Повторення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300" kern="1200" dirty="0" smtClean="0"/>
            <a:t>…</a:t>
          </a:r>
          <a:endParaRPr lang="ru-RU" sz="1300" kern="1200" dirty="0"/>
        </a:p>
      </dsp:txBody>
      <dsp:txXfrm>
        <a:off x="6048426" y="2052046"/>
        <a:ext cx="1785573" cy="14332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D2FA9-DB4F-4EA1-A7A2-AF2377475D17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1DB7F-D707-4C2B-9A9B-B72BD27ADE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9974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D2FA9-DB4F-4EA1-A7A2-AF2377475D17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1DB7F-D707-4C2B-9A9B-B72BD27ADE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5993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D2FA9-DB4F-4EA1-A7A2-AF2377475D17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1DB7F-D707-4C2B-9A9B-B72BD27ADE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6246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D2FA9-DB4F-4EA1-A7A2-AF2377475D17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1DB7F-D707-4C2B-9A9B-B72BD27ADE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1540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D2FA9-DB4F-4EA1-A7A2-AF2377475D17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1DB7F-D707-4C2B-9A9B-B72BD27ADE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2594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D2FA9-DB4F-4EA1-A7A2-AF2377475D17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1DB7F-D707-4C2B-9A9B-B72BD27ADE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4986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D2FA9-DB4F-4EA1-A7A2-AF2377475D17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1DB7F-D707-4C2B-9A9B-B72BD27ADE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3894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D2FA9-DB4F-4EA1-A7A2-AF2377475D17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1DB7F-D707-4C2B-9A9B-B72BD27ADE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8497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D2FA9-DB4F-4EA1-A7A2-AF2377475D17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1DB7F-D707-4C2B-9A9B-B72BD27ADE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5931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D2FA9-DB4F-4EA1-A7A2-AF2377475D17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1DB7F-D707-4C2B-9A9B-B72BD27ADE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1592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D2FA9-DB4F-4EA1-A7A2-AF2377475D17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1DB7F-D707-4C2B-9A9B-B72BD27ADE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5460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D2FA9-DB4F-4EA1-A7A2-AF2377475D17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71DB7F-D707-4C2B-9A9B-B72BD27ADE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698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dialiteracy.org.ua/abetka/" TargetMode="External"/><Relationship Id="rId2" Type="http://schemas.openxmlformats.org/officeDocument/2006/relationships/hyperlink" Target="https://toolbox.medialiteracy.org.ua/materialy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dialiteracy.org.ua/abetka/" TargetMode="External"/><Relationship Id="rId2" Type="http://schemas.openxmlformats.org/officeDocument/2006/relationships/hyperlink" Target="https://toolbox.medialiteracy.org.ua/materialy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DmtnGFlEgwo&amp;ab_channel=%D0%9C%D0%92%D0%A1%D0%A3%D0%9A%D0%A0%D0%90%D0%87%D0%9D%D0%98" TargetMode="External"/><Relationship Id="rId2" Type="http://schemas.openxmlformats.org/officeDocument/2006/relationships/hyperlink" Target="https://inforce.team/ua/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42088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ІНСТРУКТИВНО-МЕТОДИЧНІ РЕКОМЕНДАЦІЇ </a:t>
            </a:r>
            <a:br>
              <a:rPr lang="ru-RU" b="1" dirty="0" smtClean="0"/>
            </a:br>
            <a:r>
              <a:rPr lang="ru-RU" b="1" dirty="0" err="1" smtClean="0"/>
              <a:t>щодо</a:t>
            </a:r>
            <a:r>
              <a:rPr lang="ru-RU" b="1" dirty="0" smtClean="0"/>
              <a:t> </a:t>
            </a:r>
            <a:r>
              <a:rPr lang="ru-RU" b="1" dirty="0" err="1" smtClean="0"/>
              <a:t>організації</a:t>
            </a:r>
            <a:r>
              <a:rPr lang="ru-RU" b="1" dirty="0" smtClean="0"/>
              <a:t> </a:t>
            </a:r>
            <a:r>
              <a:rPr lang="ru-RU" b="1" dirty="0" err="1" smtClean="0"/>
              <a:t>освітнього</a:t>
            </a:r>
            <a:r>
              <a:rPr lang="ru-RU" b="1" dirty="0" smtClean="0"/>
              <a:t> </a:t>
            </a:r>
            <a:r>
              <a:rPr lang="ru-RU" b="1" dirty="0" err="1" smtClean="0"/>
              <a:t>процесу</a:t>
            </a:r>
            <a:r>
              <a:rPr lang="ru-RU" b="1" dirty="0" smtClean="0"/>
              <a:t> та </a:t>
            </a:r>
            <a:r>
              <a:rPr lang="ru-RU" b="1" dirty="0" err="1" smtClean="0"/>
              <a:t>викладання</a:t>
            </a:r>
            <a:r>
              <a:rPr lang="ru-RU" b="1" dirty="0" smtClean="0"/>
              <a:t> </a:t>
            </a:r>
            <a:r>
              <a:rPr lang="ru-RU" b="1" dirty="0" err="1" smtClean="0"/>
              <a:t>навчальних</a:t>
            </a:r>
            <a:r>
              <a:rPr lang="ru-RU" b="1" dirty="0" smtClean="0"/>
              <a:t> </a:t>
            </a:r>
            <a:r>
              <a:rPr lang="ru-RU" b="1" dirty="0" err="1" smtClean="0"/>
              <a:t>предметів</a:t>
            </a:r>
            <a:r>
              <a:rPr lang="ru-RU" b="1" dirty="0" smtClean="0"/>
              <a:t> у закладах </a:t>
            </a:r>
            <a:r>
              <a:rPr lang="ru-RU" b="1" dirty="0" err="1" smtClean="0"/>
              <a:t>загальної</a:t>
            </a:r>
            <a:r>
              <a:rPr lang="ru-RU" b="1" dirty="0" smtClean="0"/>
              <a:t> </a:t>
            </a:r>
            <a:r>
              <a:rPr lang="ru-RU" b="1" dirty="0" err="1" smtClean="0"/>
              <a:t>середньої</a:t>
            </a:r>
            <a:r>
              <a:rPr lang="ru-RU" b="1" dirty="0" smtClean="0"/>
              <a:t> </a:t>
            </a:r>
            <a:r>
              <a:rPr lang="ru-RU" b="1" dirty="0" err="1" smtClean="0"/>
              <a:t>освіти</a:t>
            </a:r>
            <a:r>
              <a:rPr lang="ru-RU" b="1" dirty="0" smtClean="0"/>
              <a:t> у 2022/2023 </a:t>
            </a:r>
            <a:r>
              <a:rPr lang="ru-RU" b="1" dirty="0" err="1" smtClean="0"/>
              <a:t>навчальному</a:t>
            </a:r>
            <a:r>
              <a:rPr lang="ru-RU" b="1" dirty="0" smtClean="0"/>
              <a:t> </a:t>
            </a:r>
            <a:r>
              <a:rPr lang="ru-RU" b="1" dirty="0" err="1" smtClean="0"/>
              <a:t>році</a:t>
            </a:r>
            <a:r>
              <a:rPr lang="ru-RU" b="1" dirty="0" smtClean="0"/>
              <a:t>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993338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Нормативна база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 err="1" smtClean="0"/>
              <a:t>Рекомендовані</a:t>
            </a:r>
            <a:r>
              <a:rPr lang="ru-RU" sz="2400" dirty="0" smtClean="0"/>
              <a:t> </a:t>
            </a:r>
            <a:r>
              <a:rPr lang="ru-RU" sz="2400" dirty="0" err="1" smtClean="0"/>
              <a:t>навчальні</a:t>
            </a:r>
            <a:r>
              <a:rPr lang="ru-RU" sz="2400" dirty="0" smtClean="0"/>
              <a:t> (</a:t>
            </a:r>
            <a:r>
              <a:rPr lang="ru-RU" sz="2400" dirty="0" err="1" smtClean="0"/>
              <a:t>освітні</a:t>
            </a:r>
            <a:r>
              <a:rPr lang="ru-RU" sz="2400" dirty="0" smtClean="0"/>
              <a:t>) </a:t>
            </a:r>
            <a:r>
              <a:rPr lang="ru-RU" sz="2400" dirty="0" err="1" smtClean="0"/>
              <a:t>програми</a:t>
            </a:r>
            <a:r>
              <a:rPr lang="ru-RU" sz="2400" dirty="0" smtClean="0"/>
              <a:t>: для </a:t>
            </a:r>
            <a:r>
              <a:rPr lang="ru-RU" sz="2400" dirty="0" err="1" smtClean="0"/>
              <a:t>рівнів</a:t>
            </a:r>
            <a:r>
              <a:rPr lang="ru-RU" sz="2400" dirty="0" smtClean="0"/>
              <a:t> </a:t>
            </a:r>
            <a:r>
              <a:rPr lang="ru-RU" sz="2400" dirty="0" err="1" smtClean="0"/>
              <a:t>базової</a:t>
            </a:r>
            <a:r>
              <a:rPr lang="ru-RU" sz="2400" dirty="0" smtClean="0"/>
              <a:t> </a:t>
            </a:r>
            <a:r>
              <a:rPr lang="ru-RU" sz="2400" dirty="0" err="1" smtClean="0"/>
              <a:t>середньої</a:t>
            </a:r>
            <a:r>
              <a:rPr lang="ru-RU" sz="2400" dirty="0" smtClean="0"/>
              <a:t> </a:t>
            </a:r>
            <a:r>
              <a:rPr lang="ru-RU" sz="2400" dirty="0" err="1" smtClean="0"/>
              <a:t>освіти</a:t>
            </a:r>
            <a:r>
              <a:rPr lang="ru-RU" sz="2400" dirty="0" smtClean="0"/>
              <a:t> (5 – 9 </a:t>
            </a:r>
            <a:r>
              <a:rPr lang="ru-RU" sz="2400" dirty="0" err="1" smtClean="0"/>
              <a:t>класи</a:t>
            </a:r>
            <a:r>
              <a:rPr lang="ru-RU" sz="2400" dirty="0" smtClean="0"/>
              <a:t>):</a:t>
            </a:r>
          </a:p>
          <a:p>
            <a:pPr marL="857250" lvl="1" indent="-457200"/>
            <a:r>
              <a:rPr lang="ru-RU" sz="1800" dirty="0" smtClean="0"/>
              <a:t>5 </a:t>
            </a:r>
            <a:r>
              <a:rPr lang="ru-RU" sz="1800" dirty="0" err="1" smtClean="0"/>
              <a:t>клас</a:t>
            </a:r>
            <a:r>
              <a:rPr lang="ru-RU" sz="1800" dirty="0" smtClean="0"/>
              <a:t> – </a:t>
            </a:r>
            <a:r>
              <a:rPr lang="ru-RU" sz="1800" dirty="0" err="1" smtClean="0"/>
              <a:t>модельні</a:t>
            </a:r>
            <a:r>
              <a:rPr lang="ru-RU" sz="1800" dirty="0" smtClean="0"/>
              <a:t> </a:t>
            </a:r>
            <a:r>
              <a:rPr lang="ru-RU" sz="1800" dirty="0" err="1" smtClean="0"/>
              <a:t>навчальні</a:t>
            </a:r>
            <a:r>
              <a:rPr lang="ru-RU" sz="1800" dirty="0" smtClean="0"/>
              <a:t> </a:t>
            </a:r>
            <a:r>
              <a:rPr lang="ru-RU" sz="1800" dirty="0" err="1" smtClean="0"/>
              <a:t>програми</a:t>
            </a:r>
            <a:r>
              <a:rPr lang="ru-RU" sz="1800" dirty="0" smtClean="0"/>
              <a:t>, </a:t>
            </a:r>
            <a:r>
              <a:rPr lang="ru-RU" sz="1800" dirty="0" err="1" smtClean="0"/>
              <a:t>яким</a:t>
            </a:r>
            <a:r>
              <a:rPr lang="ru-RU" sz="1800" dirty="0" smtClean="0"/>
              <a:t> </a:t>
            </a:r>
            <a:r>
              <a:rPr lang="ru-RU" sz="1800" dirty="0" err="1" smtClean="0"/>
              <a:t>надано</a:t>
            </a:r>
            <a:r>
              <a:rPr lang="ru-RU" sz="1800" dirty="0" smtClean="0"/>
              <a:t> гриф «Рекомендовано </a:t>
            </a:r>
            <a:r>
              <a:rPr lang="ru-RU" sz="1800" dirty="0" err="1" smtClean="0"/>
              <a:t>Міністерством</a:t>
            </a:r>
            <a:r>
              <a:rPr lang="ru-RU" sz="1800" dirty="0" smtClean="0"/>
              <a:t> </a:t>
            </a:r>
            <a:r>
              <a:rPr lang="ru-RU" sz="1800" dirty="0" err="1" smtClean="0"/>
              <a:t>освіти</a:t>
            </a:r>
            <a:r>
              <a:rPr lang="ru-RU" sz="1800" dirty="0" smtClean="0"/>
              <a:t> і науки </a:t>
            </a:r>
            <a:r>
              <a:rPr lang="ru-RU" sz="1800" dirty="0" err="1" smtClean="0"/>
              <a:t>України</a:t>
            </a:r>
            <a:r>
              <a:rPr lang="ru-RU" sz="1800" dirty="0" smtClean="0"/>
              <a:t>» наказом </a:t>
            </a:r>
            <a:r>
              <a:rPr lang="ru-RU" sz="1800" dirty="0" err="1" smtClean="0"/>
              <a:t>від</a:t>
            </a:r>
            <a:r>
              <a:rPr lang="ru-RU" sz="1800" dirty="0" smtClean="0"/>
              <a:t> 12.07.2021 № 795 (</a:t>
            </a:r>
            <a:r>
              <a:rPr lang="ru-RU" sz="1800" dirty="0" err="1" smtClean="0"/>
              <a:t>зі</a:t>
            </a:r>
            <a:r>
              <a:rPr lang="ru-RU" sz="1800" dirty="0" smtClean="0"/>
              <a:t> </a:t>
            </a:r>
            <a:r>
              <a:rPr lang="ru-RU" sz="1800" dirty="0" err="1" smtClean="0"/>
              <a:t>змінами</a:t>
            </a:r>
            <a:r>
              <a:rPr lang="ru-RU" sz="1800" dirty="0" smtClean="0"/>
              <a:t>, </a:t>
            </a:r>
            <a:r>
              <a:rPr lang="ru-RU" sz="1800" dirty="0" err="1" smtClean="0"/>
              <a:t>внесеними</a:t>
            </a:r>
            <a:r>
              <a:rPr lang="ru-RU" sz="1800" dirty="0" smtClean="0"/>
              <a:t> у </a:t>
            </a:r>
            <a:r>
              <a:rPr lang="ru-RU" sz="1800" dirty="0" err="1" smtClean="0"/>
              <a:t>додаток</a:t>
            </a:r>
            <a:r>
              <a:rPr lang="ru-RU" sz="1800" dirty="0" smtClean="0"/>
              <a:t> наказами </a:t>
            </a:r>
            <a:r>
              <a:rPr lang="ru-RU" sz="1800" dirty="0" err="1" smtClean="0"/>
              <a:t>Міністерства</a:t>
            </a:r>
            <a:r>
              <a:rPr lang="ru-RU" sz="1800" dirty="0" smtClean="0"/>
              <a:t> </a:t>
            </a:r>
            <a:r>
              <a:rPr lang="ru-RU" sz="1800" dirty="0" err="1" smtClean="0"/>
              <a:t>освіти</a:t>
            </a:r>
            <a:r>
              <a:rPr lang="ru-RU" sz="1800" dirty="0" smtClean="0"/>
              <a:t> і науки </a:t>
            </a:r>
            <a:r>
              <a:rPr lang="ru-RU" sz="1800" dirty="0" err="1" smtClean="0"/>
              <a:t>України</a:t>
            </a:r>
            <a:r>
              <a:rPr lang="ru-RU" sz="1800" dirty="0" smtClean="0"/>
              <a:t> </a:t>
            </a:r>
            <a:r>
              <a:rPr lang="ru-RU" sz="1800" dirty="0" err="1" smtClean="0"/>
              <a:t>від</a:t>
            </a:r>
            <a:r>
              <a:rPr lang="ru-RU" sz="1800" dirty="0" smtClean="0"/>
              <a:t> 10.08. 2021 р., № 898, </a:t>
            </a:r>
            <a:r>
              <a:rPr lang="ru-RU" sz="1800" dirty="0" err="1" smtClean="0"/>
              <a:t>від</a:t>
            </a:r>
            <a:r>
              <a:rPr lang="ru-RU" sz="1800" dirty="0" smtClean="0"/>
              <a:t> 29.09. 2021 р. № 1031, </a:t>
            </a:r>
            <a:r>
              <a:rPr lang="ru-RU" sz="1800" dirty="0" err="1" smtClean="0"/>
              <a:t>від</a:t>
            </a:r>
            <a:r>
              <a:rPr lang="ru-RU" sz="1800" dirty="0" smtClean="0"/>
              <a:t> 13.12. 2021 р. №1358, </a:t>
            </a:r>
            <a:r>
              <a:rPr lang="ru-RU" sz="1800" dirty="0" err="1" smtClean="0"/>
              <a:t>від</a:t>
            </a:r>
            <a:r>
              <a:rPr lang="ru-RU" sz="1800" dirty="0" smtClean="0"/>
              <a:t> 02.02. 2022 р. № 96, </a:t>
            </a:r>
            <a:r>
              <a:rPr lang="ru-RU" sz="1800" dirty="0" err="1" smtClean="0"/>
              <a:t>від</a:t>
            </a:r>
            <a:r>
              <a:rPr lang="ru-RU" sz="1800" dirty="0" smtClean="0"/>
              <a:t> 09.02. 2022 № 143, </a:t>
            </a:r>
            <a:r>
              <a:rPr lang="ru-RU" sz="1800" dirty="0" err="1" smtClean="0"/>
              <a:t>від</a:t>
            </a:r>
            <a:r>
              <a:rPr lang="ru-RU" sz="1800" dirty="0" smtClean="0"/>
              <a:t> 11.04. 2022 р. № 324) (гриф </a:t>
            </a:r>
            <a:r>
              <a:rPr lang="ru-RU" sz="1800" dirty="0" err="1" smtClean="0"/>
              <a:t>Міністерства</a:t>
            </a:r>
            <a:r>
              <a:rPr lang="ru-RU" sz="1800" dirty="0" smtClean="0"/>
              <a:t> станом на 01 </a:t>
            </a:r>
            <a:r>
              <a:rPr lang="ru-RU" sz="1800" dirty="0" err="1" smtClean="0"/>
              <a:t>серпня</a:t>
            </a:r>
            <a:r>
              <a:rPr lang="ru-RU" sz="1800" dirty="0" smtClean="0"/>
              <a:t> 2022 року </a:t>
            </a:r>
            <a:r>
              <a:rPr lang="ru-RU" sz="1800" dirty="0" err="1" smtClean="0"/>
              <a:t>надано</a:t>
            </a:r>
            <a:r>
              <a:rPr lang="ru-RU" sz="1800" dirty="0" smtClean="0"/>
              <a:t> 95 </a:t>
            </a:r>
            <a:r>
              <a:rPr lang="ru-RU" sz="1800" dirty="0" err="1" smtClean="0"/>
              <a:t>модельним</a:t>
            </a:r>
            <a:r>
              <a:rPr lang="ru-RU" sz="1800" dirty="0" smtClean="0"/>
              <a:t> </a:t>
            </a:r>
            <a:r>
              <a:rPr lang="ru-RU" sz="1800" dirty="0" err="1" smtClean="0"/>
              <a:t>навчальним</a:t>
            </a:r>
            <a:r>
              <a:rPr lang="ru-RU" sz="1800" dirty="0" smtClean="0"/>
              <a:t> </a:t>
            </a:r>
            <a:r>
              <a:rPr lang="ru-RU" sz="1800" dirty="0" err="1" smtClean="0"/>
              <a:t>програмам</a:t>
            </a:r>
            <a:r>
              <a:rPr lang="ru-RU" sz="1800" dirty="0" smtClean="0"/>
              <a:t>); </a:t>
            </a:r>
          </a:p>
          <a:p>
            <a:pPr marL="857250" lvl="1" indent="-457200"/>
            <a:r>
              <a:rPr lang="ru-RU" sz="1800" dirty="0" smtClean="0"/>
              <a:t>6 – 9 </a:t>
            </a:r>
            <a:r>
              <a:rPr lang="ru-RU" sz="1800" dirty="0" err="1" smtClean="0"/>
              <a:t>класи</a:t>
            </a:r>
            <a:r>
              <a:rPr lang="ru-RU" sz="1800" dirty="0" smtClean="0"/>
              <a:t> - </a:t>
            </a:r>
            <a:r>
              <a:rPr lang="ru-RU" sz="1800" dirty="0" err="1" smtClean="0"/>
              <a:t>навчальні</a:t>
            </a:r>
            <a:r>
              <a:rPr lang="ru-RU" sz="1800" dirty="0" smtClean="0"/>
              <a:t> </a:t>
            </a:r>
            <a:r>
              <a:rPr lang="ru-RU" sz="1800" dirty="0" err="1" smtClean="0"/>
              <a:t>програми</a:t>
            </a:r>
            <a:r>
              <a:rPr lang="ru-RU" sz="1800" dirty="0" smtClean="0"/>
              <a:t>, </a:t>
            </a:r>
            <a:r>
              <a:rPr lang="ru-RU" sz="1800" dirty="0" err="1" smtClean="0"/>
              <a:t>затверджені</a:t>
            </a:r>
            <a:r>
              <a:rPr lang="ru-RU" sz="1800" dirty="0" smtClean="0"/>
              <a:t> наказом </a:t>
            </a:r>
            <a:r>
              <a:rPr lang="ru-RU" sz="1800" dirty="0" err="1" smtClean="0"/>
              <a:t>Міністерства</a:t>
            </a:r>
            <a:r>
              <a:rPr lang="ru-RU" sz="1800" dirty="0" smtClean="0"/>
              <a:t> </a:t>
            </a:r>
            <a:r>
              <a:rPr lang="ru-RU" sz="1800" dirty="0" err="1" smtClean="0"/>
              <a:t>освіти</a:t>
            </a:r>
            <a:r>
              <a:rPr lang="ru-RU" sz="1800" dirty="0" smtClean="0"/>
              <a:t> і науки </a:t>
            </a:r>
            <a:r>
              <a:rPr lang="ru-RU" sz="1800" dirty="0" err="1" smtClean="0"/>
              <a:t>України</a:t>
            </a:r>
            <a:r>
              <a:rPr lang="ru-RU" sz="1800" dirty="0" smtClean="0"/>
              <a:t> </a:t>
            </a:r>
            <a:r>
              <a:rPr lang="ru-RU" sz="1800" dirty="0" err="1" smtClean="0"/>
              <a:t>від</a:t>
            </a:r>
            <a:r>
              <a:rPr lang="ru-RU" sz="1800" dirty="0" smtClean="0"/>
              <a:t> 07.06.2017 № 804 «Про </a:t>
            </a:r>
            <a:r>
              <a:rPr lang="ru-RU" sz="1800" dirty="0" err="1" smtClean="0"/>
              <a:t>оновлені</a:t>
            </a:r>
            <a:r>
              <a:rPr lang="ru-RU" sz="1800" dirty="0" smtClean="0"/>
              <a:t> </a:t>
            </a:r>
            <a:r>
              <a:rPr lang="ru-RU" sz="1800" dirty="0" err="1" smtClean="0"/>
              <a:t>навчальні</a:t>
            </a:r>
            <a:r>
              <a:rPr lang="ru-RU" sz="1800" dirty="0" smtClean="0"/>
              <a:t> </a:t>
            </a:r>
            <a:r>
              <a:rPr lang="ru-RU" sz="1800" dirty="0" err="1" smtClean="0"/>
              <a:t>програми</a:t>
            </a:r>
            <a:r>
              <a:rPr lang="ru-RU" sz="1800" dirty="0" smtClean="0"/>
              <a:t> для </a:t>
            </a:r>
            <a:r>
              <a:rPr lang="ru-RU" sz="1800" dirty="0" err="1" smtClean="0"/>
              <a:t>учнів</a:t>
            </a:r>
            <a:r>
              <a:rPr lang="ru-RU" sz="1800" dirty="0" smtClean="0"/>
              <a:t> 5-9 </a:t>
            </a:r>
            <a:r>
              <a:rPr lang="ru-RU" sz="1800" dirty="0" err="1" smtClean="0"/>
              <a:t>класів</a:t>
            </a:r>
            <a:r>
              <a:rPr lang="ru-RU" sz="1800" dirty="0" smtClean="0"/>
              <a:t> </a:t>
            </a:r>
            <a:r>
              <a:rPr lang="ru-RU" sz="1800" dirty="0" err="1" smtClean="0"/>
              <a:t>загальноосвітніх</a:t>
            </a:r>
            <a:r>
              <a:rPr lang="ru-RU" sz="1800" dirty="0" smtClean="0"/>
              <a:t> </a:t>
            </a:r>
            <a:r>
              <a:rPr lang="ru-RU" sz="1800" dirty="0" err="1" smtClean="0"/>
              <a:t>навчальних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закладів</a:t>
            </a:r>
            <a:r>
              <a:rPr lang="ru-RU" sz="1800" dirty="0" smtClean="0"/>
              <a:t>» (</a:t>
            </a:r>
            <a:r>
              <a:rPr lang="ru-RU" sz="1800" dirty="0" err="1" smtClean="0"/>
              <a:t>зі</a:t>
            </a:r>
            <a:r>
              <a:rPr lang="ru-RU" sz="1800" dirty="0" smtClean="0"/>
              <a:t> </a:t>
            </a:r>
            <a:r>
              <a:rPr lang="ru-RU" sz="1800" dirty="0" err="1" smtClean="0"/>
              <a:t>змінами</a:t>
            </a:r>
            <a:r>
              <a:rPr lang="ru-RU" sz="1800" dirty="0" smtClean="0"/>
              <a:t>, </a:t>
            </a:r>
            <a:r>
              <a:rPr lang="ru-RU" sz="1800" dirty="0" err="1" smtClean="0"/>
              <a:t>внесеними</a:t>
            </a:r>
            <a:r>
              <a:rPr lang="ru-RU" sz="1800" dirty="0" smtClean="0"/>
              <a:t> наказом </a:t>
            </a:r>
            <a:r>
              <a:rPr lang="ru-RU" sz="1800" dirty="0" err="1" smtClean="0"/>
              <a:t>Міністерства</a:t>
            </a:r>
            <a:r>
              <a:rPr lang="ru-RU" sz="1800" dirty="0" smtClean="0"/>
              <a:t> </a:t>
            </a:r>
            <a:r>
              <a:rPr lang="ru-RU" sz="1800" dirty="0" err="1" smtClean="0"/>
              <a:t>освіти</a:t>
            </a:r>
            <a:r>
              <a:rPr lang="ru-RU" sz="1800" dirty="0" smtClean="0"/>
              <a:t> і науки </a:t>
            </a:r>
            <a:r>
              <a:rPr lang="ru-RU" sz="1800" dirty="0" err="1" smtClean="0"/>
              <a:t>України</a:t>
            </a:r>
            <a:r>
              <a:rPr lang="ru-RU" sz="1800" dirty="0" smtClean="0"/>
              <a:t> </a:t>
            </a:r>
            <a:r>
              <a:rPr lang="ru-RU" sz="1800" dirty="0" err="1" smtClean="0"/>
              <a:t>від</a:t>
            </a:r>
            <a:r>
              <a:rPr lang="ru-RU" sz="1800" dirty="0" smtClean="0"/>
              <a:t> 03.08.2022 № 698); </a:t>
            </a:r>
          </a:p>
          <a:p>
            <a:pPr marL="857250" lvl="1" indent="-457200"/>
            <a:r>
              <a:rPr lang="ru-RU" sz="1800" dirty="0" err="1" smtClean="0"/>
              <a:t>навчальні</a:t>
            </a:r>
            <a:r>
              <a:rPr lang="ru-RU" sz="1800" dirty="0" smtClean="0"/>
              <a:t> </a:t>
            </a:r>
            <a:r>
              <a:rPr lang="ru-RU" sz="1800" dirty="0" err="1" smtClean="0"/>
              <a:t>програми</a:t>
            </a:r>
            <a:r>
              <a:rPr lang="ru-RU" sz="1800" dirty="0" smtClean="0"/>
              <a:t>, </a:t>
            </a:r>
            <a:r>
              <a:rPr lang="ru-RU" sz="1800" dirty="0" err="1" smtClean="0"/>
              <a:t>яким</a:t>
            </a:r>
            <a:r>
              <a:rPr lang="ru-RU" sz="1800" dirty="0" smtClean="0"/>
              <a:t> </a:t>
            </a:r>
            <a:r>
              <a:rPr lang="ru-RU" sz="1800" dirty="0" err="1" smtClean="0"/>
              <a:t>надано</a:t>
            </a:r>
            <a:r>
              <a:rPr lang="ru-RU" sz="1800" dirty="0" smtClean="0"/>
              <a:t> гриф «Рекомендовано </a:t>
            </a:r>
            <a:r>
              <a:rPr lang="ru-RU" sz="1800" dirty="0" err="1" smtClean="0"/>
              <a:t>Міністерством</a:t>
            </a:r>
            <a:r>
              <a:rPr lang="ru-RU" sz="1800" dirty="0" smtClean="0"/>
              <a:t> </a:t>
            </a:r>
            <a:r>
              <a:rPr lang="ru-RU" sz="1800" dirty="0" err="1" smtClean="0"/>
              <a:t>освіти</a:t>
            </a:r>
            <a:r>
              <a:rPr lang="ru-RU" sz="1800" dirty="0" smtClean="0"/>
              <a:t> і науки </a:t>
            </a:r>
            <a:r>
              <a:rPr lang="ru-RU" sz="1800" dirty="0" err="1" smtClean="0"/>
              <a:t>України</a:t>
            </a:r>
            <a:r>
              <a:rPr lang="ru-RU" sz="1800" dirty="0" smtClean="0"/>
              <a:t>» наказом </a:t>
            </a:r>
            <a:r>
              <a:rPr lang="ru-RU" sz="1800" dirty="0" err="1" smtClean="0"/>
              <a:t>Міністерства</a:t>
            </a:r>
            <a:r>
              <a:rPr lang="ru-RU" sz="1800" dirty="0" smtClean="0"/>
              <a:t> </a:t>
            </a:r>
            <a:r>
              <a:rPr lang="ru-RU" sz="1800" dirty="0" err="1" smtClean="0"/>
              <a:t>освіти</a:t>
            </a:r>
            <a:r>
              <a:rPr lang="ru-RU" sz="1800" dirty="0" smtClean="0"/>
              <a:t> і науки </a:t>
            </a:r>
            <a:r>
              <a:rPr lang="ru-RU" sz="1800" dirty="0" err="1" smtClean="0"/>
              <a:t>України</a:t>
            </a:r>
            <a:r>
              <a:rPr lang="ru-RU" sz="1800" dirty="0" smtClean="0"/>
              <a:t> </a:t>
            </a:r>
            <a:r>
              <a:rPr lang="ru-RU" sz="1800" dirty="0" err="1" smtClean="0"/>
              <a:t>від</a:t>
            </a:r>
            <a:r>
              <a:rPr lang="ru-RU" sz="1800" dirty="0" smtClean="0"/>
              <a:t> 03.08.2022 № 698 «Про </a:t>
            </a:r>
            <a:r>
              <a:rPr lang="ru-RU" sz="1800" dirty="0" err="1" smtClean="0"/>
              <a:t>надання</a:t>
            </a:r>
            <a:r>
              <a:rPr lang="ru-RU" sz="1800" dirty="0" smtClean="0"/>
              <a:t> грифа </a:t>
            </a:r>
            <a:r>
              <a:rPr lang="ru-RU" sz="1800" dirty="0" err="1" smtClean="0"/>
              <a:t>оновленим</a:t>
            </a:r>
            <a:r>
              <a:rPr lang="ru-RU" sz="1800" dirty="0" smtClean="0"/>
              <a:t> </a:t>
            </a:r>
            <a:r>
              <a:rPr lang="ru-RU" sz="1800" dirty="0" err="1" smtClean="0"/>
              <a:t>навчальним</a:t>
            </a:r>
            <a:r>
              <a:rPr lang="ru-RU" sz="1800" dirty="0" smtClean="0"/>
              <a:t> </a:t>
            </a:r>
            <a:r>
              <a:rPr lang="ru-RU" sz="1800" dirty="0" err="1" smtClean="0"/>
              <a:t>програмам</a:t>
            </a:r>
            <a:r>
              <a:rPr lang="ru-RU" sz="1800" dirty="0" smtClean="0"/>
              <a:t>»; </a:t>
            </a:r>
          </a:p>
        </p:txBody>
      </p:sp>
    </p:spTree>
    <p:extLst>
      <p:ext uri="{BB962C8B-B14F-4D97-AF65-F5344CB8AC3E}">
        <p14:creationId xmlns:p14="http://schemas.microsoft.com/office/powerpoint/2010/main" val="22707313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Нормативна база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764704"/>
            <a:ext cx="8229600" cy="53614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dirty="0" err="1" smtClean="0"/>
              <a:t>Перелік</a:t>
            </a:r>
            <a:r>
              <a:rPr lang="ru-RU" sz="2800" dirty="0" smtClean="0"/>
              <a:t> </a:t>
            </a:r>
            <a:r>
              <a:rPr lang="ru-RU" sz="2800" dirty="0" err="1" smtClean="0"/>
              <a:t>навчальної</a:t>
            </a:r>
            <a:r>
              <a:rPr lang="ru-RU" sz="2800" dirty="0" smtClean="0"/>
              <a:t> </a:t>
            </a:r>
            <a:r>
              <a:rPr lang="ru-RU" sz="2800" dirty="0" err="1" smtClean="0"/>
              <a:t>літератури</a:t>
            </a:r>
            <a:r>
              <a:rPr lang="ru-RU" sz="2800" dirty="0" smtClean="0"/>
              <a:t> та </a:t>
            </a:r>
            <a:r>
              <a:rPr lang="ru-RU" sz="2800" dirty="0" err="1" smtClean="0"/>
              <a:t>навчальних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програм</a:t>
            </a:r>
            <a:r>
              <a:rPr lang="ru-RU" sz="2800" dirty="0" smtClean="0"/>
              <a:t>, </a:t>
            </a:r>
            <a:r>
              <a:rPr lang="ru-RU" sz="2800" dirty="0" err="1" smtClean="0"/>
              <a:t>що</a:t>
            </a:r>
            <a:r>
              <a:rPr lang="ru-RU" sz="2800" dirty="0" smtClean="0"/>
              <a:t>:</a:t>
            </a:r>
          </a:p>
          <a:p>
            <a:r>
              <a:rPr lang="ru-RU" sz="2800" dirty="0" err="1" smtClean="0"/>
              <a:t>мають</a:t>
            </a:r>
            <a:r>
              <a:rPr lang="ru-RU" sz="2800" dirty="0" smtClean="0"/>
              <a:t> гриф «Рекомендовано </a:t>
            </a:r>
            <a:r>
              <a:rPr lang="ru-RU" sz="2800" dirty="0" err="1" smtClean="0"/>
              <a:t>Міністерством</a:t>
            </a:r>
            <a:r>
              <a:rPr lang="ru-RU" sz="2800" dirty="0" smtClean="0"/>
              <a:t> </a:t>
            </a:r>
            <a:r>
              <a:rPr lang="ru-RU" sz="2800" dirty="0" err="1" smtClean="0"/>
              <a:t>освіти</a:t>
            </a:r>
            <a:r>
              <a:rPr lang="ru-RU" sz="2800" dirty="0" smtClean="0"/>
              <a:t> і науки </a:t>
            </a:r>
            <a:r>
              <a:rPr lang="ru-RU" sz="2800" dirty="0" err="1" smtClean="0"/>
              <a:t>України</a:t>
            </a:r>
            <a:r>
              <a:rPr lang="ru-RU" sz="2800" dirty="0" smtClean="0"/>
              <a:t>», </a:t>
            </a:r>
          </a:p>
          <a:p>
            <a:r>
              <a:rPr lang="ru-RU" sz="2800" dirty="0" err="1" smtClean="0"/>
              <a:t>мають</a:t>
            </a:r>
            <a:r>
              <a:rPr lang="ru-RU" sz="2800" dirty="0" smtClean="0"/>
              <a:t> гриф «</a:t>
            </a:r>
            <a:r>
              <a:rPr lang="ru-RU" sz="2800" dirty="0" err="1" smtClean="0"/>
              <a:t>Схвалено</a:t>
            </a:r>
            <a:r>
              <a:rPr lang="ru-RU" sz="2800" dirty="0" smtClean="0"/>
              <a:t> для </a:t>
            </a:r>
            <a:r>
              <a:rPr lang="ru-RU" sz="2800" dirty="0" err="1" smtClean="0"/>
              <a:t>використання</a:t>
            </a:r>
            <a:r>
              <a:rPr lang="ru-RU" sz="2800" dirty="0" smtClean="0"/>
              <a:t> в </a:t>
            </a:r>
            <a:r>
              <a:rPr lang="ru-RU" sz="2800" dirty="0" err="1" smtClean="0"/>
              <a:t>освітньому</a:t>
            </a:r>
            <a:r>
              <a:rPr lang="ru-RU" sz="2800" dirty="0" smtClean="0"/>
              <a:t> </a:t>
            </a:r>
            <a:r>
              <a:rPr lang="ru-RU" sz="2800" dirty="0" err="1" smtClean="0"/>
              <a:t>процесі</a:t>
            </a:r>
            <a:r>
              <a:rPr lang="ru-RU" sz="2800" dirty="0" smtClean="0"/>
              <a:t>» </a:t>
            </a:r>
          </a:p>
          <a:p>
            <a:r>
              <a:rPr lang="ru-RU" sz="2800" dirty="0" err="1" smtClean="0"/>
              <a:t>мають</a:t>
            </a:r>
            <a:r>
              <a:rPr lang="ru-RU" sz="2800" dirty="0" smtClean="0"/>
              <a:t> </a:t>
            </a:r>
            <a:r>
              <a:rPr lang="ru-RU" sz="2800" dirty="0" err="1" smtClean="0"/>
              <a:t>висновок</a:t>
            </a:r>
            <a:r>
              <a:rPr lang="ru-RU" sz="2800" dirty="0" smtClean="0"/>
              <a:t> «</a:t>
            </a:r>
            <a:r>
              <a:rPr lang="ru-RU" sz="2800" dirty="0" err="1" smtClean="0"/>
              <a:t>Схвалено</a:t>
            </a:r>
            <a:r>
              <a:rPr lang="ru-RU" sz="2800" dirty="0" smtClean="0"/>
              <a:t> для </a:t>
            </a:r>
            <a:r>
              <a:rPr lang="ru-RU" sz="2800" dirty="0" err="1" smtClean="0"/>
              <a:t>використання</a:t>
            </a:r>
            <a:r>
              <a:rPr lang="ru-RU" sz="2800" dirty="0" smtClean="0"/>
              <a:t> в </a:t>
            </a:r>
            <a:r>
              <a:rPr lang="ru-RU" sz="2800" dirty="0" err="1" smtClean="0"/>
              <a:t>загальноосвітніх</a:t>
            </a:r>
            <a:r>
              <a:rPr lang="ru-RU" sz="2800" dirty="0" smtClean="0"/>
              <a:t> </a:t>
            </a:r>
            <a:r>
              <a:rPr lang="ru-RU" sz="2800" dirty="0" err="1" smtClean="0"/>
              <a:t>навчальних</a:t>
            </a:r>
            <a:r>
              <a:rPr lang="ru-RU" sz="2800" dirty="0" smtClean="0"/>
              <a:t> закладах», </a:t>
            </a:r>
          </a:p>
          <a:p>
            <a:pPr marL="800100" lvl="2" indent="0">
              <a:buNone/>
            </a:pPr>
            <a:r>
              <a:rPr lang="ru-RU" sz="2000" i="1" dirty="0" err="1" smtClean="0"/>
              <a:t>постійно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оновлюється</a:t>
            </a:r>
            <a:r>
              <a:rPr lang="ru-RU" sz="2000" i="1" dirty="0" smtClean="0"/>
              <a:t> і </a:t>
            </a:r>
            <a:r>
              <a:rPr lang="ru-RU" sz="2000" i="1" dirty="0" err="1" smtClean="0"/>
              <a:t>доступний</a:t>
            </a:r>
            <a:r>
              <a:rPr lang="ru-RU" sz="2000" i="1" dirty="0" smtClean="0"/>
              <a:t> на </a:t>
            </a:r>
            <a:r>
              <a:rPr lang="ru-RU" sz="2000" i="1" dirty="0" err="1" smtClean="0"/>
              <a:t>офіційному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вебсайті</a:t>
            </a:r>
            <a:r>
              <a:rPr lang="ru-RU" sz="2000" i="1" dirty="0" smtClean="0"/>
              <a:t> ДНУ «</a:t>
            </a:r>
            <a:r>
              <a:rPr lang="ru-RU" sz="2000" i="1" dirty="0" err="1" smtClean="0"/>
              <a:t>Інститут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модернізації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змісту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освіти</a:t>
            </a:r>
            <a:r>
              <a:rPr lang="ru-RU" sz="2000" i="1" dirty="0" smtClean="0"/>
              <a:t>». </a:t>
            </a:r>
            <a:endParaRPr lang="ru-RU" sz="1200" i="1" dirty="0" smtClean="0"/>
          </a:p>
        </p:txBody>
      </p:sp>
    </p:spTree>
    <p:extLst>
      <p:ext uri="{BB962C8B-B14F-4D97-AF65-F5344CB8AC3E}">
        <p14:creationId xmlns:p14="http://schemas.microsoft.com/office/powerpoint/2010/main" val="5177233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Нормативна база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764704"/>
            <a:ext cx="8229600" cy="5361459"/>
          </a:xfrm>
        </p:spPr>
        <p:txBody>
          <a:bodyPr>
            <a:noAutofit/>
          </a:bodyPr>
          <a:lstStyle/>
          <a:p>
            <a:r>
              <a:rPr lang="ru-RU" sz="2000" dirty="0"/>
              <a:t>Г</a:t>
            </a:r>
            <a:r>
              <a:rPr lang="ru-RU" sz="2000" dirty="0" smtClean="0"/>
              <a:t>риф «Рекомендовано </a:t>
            </a:r>
            <a:r>
              <a:rPr lang="ru-RU" sz="2000" dirty="0" err="1" smtClean="0"/>
              <a:t>Міністерством</a:t>
            </a:r>
            <a:r>
              <a:rPr lang="ru-RU" sz="2000" dirty="0" smtClean="0"/>
              <a:t> </a:t>
            </a:r>
            <a:r>
              <a:rPr lang="ru-RU" sz="2000" dirty="0" err="1" smtClean="0"/>
              <a:t>освіти</a:t>
            </a:r>
            <a:r>
              <a:rPr lang="ru-RU" sz="2000" dirty="0" smtClean="0"/>
              <a:t> і науки </a:t>
            </a:r>
            <a:r>
              <a:rPr lang="ru-RU" sz="2000" dirty="0" err="1" smtClean="0"/>
              <a:t>України</a:t>
            </a:r>
            <a:r>
              <a:rPr lang="ru-RU" sz="2000" dirty="0" smtClean="0"/>
              <a:t>» </a:t>
            </a:r>
            <a:r>
              <a:rPr lang="ru-RU" sz="2000" dirty="0" err="1" smtClean="0"/>
              <a:t>надається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модельним</a:t>
            </a:r>
            <a:r>
              <a:rPr lang="ru-RU" sz="2000" dirty="0" smtClean="0"/>
              <a:t> </a:t>
            </a:r>
            <a:r>
              <a:rPr lang="ru-RU" sz="2000" dirty="0" err="1" smtClean="0"/>
              <a:t>навчальним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програмам</a:t>
            </a:r>
            <a:r>
              <a:rPr lang="ru-RU" sz="2000" dirty="0" smtClean="0"/>
              <a:t>. </a:t>
            </a:r>
          </a:p>
          <a:p>
            <a:r>
              <a:rPr lang="ru-RU" sz="2000" dirty="0" err="1" smtClean="0"/>
              <a:t>Навчальним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програмам</a:t>
            </a:r>
            <a:r>
              <a:rPr lang="ru-RU" sz="2000" dirty="0" smtClean="0"/>
              <a:t>, </a:t>
            </a:r>
            <a:r>
              <a:rPr lang="ru-RU" sz="2000" dirty="0" err="1" smtClean="0"/>
              <a:t>розробленим</a:t>
            </a:r>
            <a:r>
              <a:rPr lang="ru-RU" sz="2000" dirty="0" smtClean="0"/>
              <a:t> не на </a:t>
            </a:r>
            <a:r>
              <a:rPr lang="ru-RU" sz="2000" dirty="0" err="1" smtClean="0"/>
              <a:t>основі</a:t>
            </a:r>
            <a:r>
              <a:rPr lang="ru-RU" sz="2000" dirty="0" smtClean="0"/>
              <a:t> </a:t>
            </a:r>
            <a:r>
              <a:rPr lang="ru-RU" sz="2000" dirty="0" err="1" smtClean="0"/>
              <a:t>модельних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навчальних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програм</a:t>
            </a:r>
            <a:r>
              <a:rPr lang="ru-RU" sz="2000" dirty="0" smtClean="0"/>
              <a:t>, </a:t>
            </a:r>
            <a:r>
              <a:rPr lang="ru-RU" sz="2000" dirty="0" err="1" smtClean="0"/>
              <a:t>навчальним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програмам</a:t>
            </a:r>
            <a:r>
              <a:rPr lang="ru-RU" sz="2000" dirty="0" smtClean="0"/>
              <a:t> з </a:t>
            </a:r>
            <a:r>
              <a:rPr lang="ru-RU" sz="2000" dirty="0" err="1" smtClean="0"/>
              <a:t>позашкільної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освіти</a:t>
            </a:r>
            <a:r>
              <a:rPr lang="ru-RU" sz="2000" dirty="0" smtClean="0"/>
              <a:t> </a:t>
            </a:r>
            <a:r>
              <a:rPr lang="ru-RU" sz="2000" dirty="0" err="1" smtClean="0"/>
              <a:t>надається</a:t>
            </a:r>
            <a:r>
              <a:rPr lang="ru-RU" sz="2000" dirty="0" smtClean="0"/>
              <a:t> гриф «</a:t>
            </a:r>
            <a:r>
              <a:rPr lang="ru-RU" sz="2000" dirty="0" err="1" smtClean="0"/>
              <a:t>Схвалено</a:t>
            </a:r>
            <a:r>
              <a:rPr lang="ru-RU" sz="2000" dirty="0" smtClean="0"/>
              <a:t> для </a:t>
            </a:r>
            <a:r>
              <a:rPr lang="ru-RU" sz="2000" dirty="0" err="1" smtClean="0"/>
              <a:t>використання</a:t>
            </a:r>
            <a:r>
              <a:rPr lang="ru-RU" sz="2000" dirty="0" smtClean="0"/>
              <a:t> в </a:t>
            </a:r>
            <a:r>
              <a:rPr lang="ru-RU" sz="2000" dirty="0" err="1" smtClean="0"/>
              <a:t>освітньому</a:t>
            </a:r>
            <a:r>
              <a:rPr lang="ru-RU" sz="2000" dirty="0" smtClean="0"/>
              <a:t> </a:t>
            </a:r>
            <a:r>
              <a:rPr lang="ru-RU" sz="2000" dirty="0" err="1" smtClean="0"/>
              <a:t>процесі</a:t>
            </a:r>
            <a:r>
              <a:rPr lang="ru-RU" sz="2000" dirty="0" smtClean="0"/>
              <a:t>». </a:t>
            </a:r>
          </a:p>
          <a:p>
            <a:r>
              <a:rPr lang="ru-RU" sz="2000" dirty="0" err="1" smtClean="0"/>
              <a:t>Навчальні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програми</a:t>
            </a:r>
            <a:r>
              <a:rPr lang="ru-RU" sz="2000" dirty="0" smtClean="0"/>
              <a:t>, </a:t>
            </a:r>
            <a:r>
              <a:rPr lang="ru-RU" sz="2000" dirty="0" err="1" smtClean="0"/>
              <a:t>розроблені</a:t>
            </a:r>
            <a:r>
              <a:rPr lang="ru-RU" sz="2000" dirty="0" smtClean="0"/>
              <a:t> на </a:t>
            </a:r>
            <a:r>
              <a:rPr lang="ru-RU" sz="2000" dirty="0" err="1" smtClean="0"/>
              <a:t>основі</a:t>
            </a:r>
            <a:r>
              <a:rPr lang="ru-RU" sz="2000" dirty="0" smtClean="0"/>
              <a:t> </a:t>
            </a:r>
            <a:r>
              <a:rPr lang="ru-RU" sz="2000" dirty="0" err="1" smtClean="0"/>
              <a:t>модельних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навчальних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програм</a:t>
            </a:r>
            <a:r>
              <a:rPr lang="ru-RU" sz="2000" dirty="0" smtClean="0"/>
              <a:t>, </a:t>
            </a:r>
            <a:r>
              <a:rPr lang="ru-RU" sz="2000" dirty="0" err="1" smtClean="0"/>
              <a:t>згідно</a:t>
            </a:r>
            <a:r>
              <a:rPr lang="ru-RU" sz="2000" dirty="0" smtClean="0"/>
              <a:t> </a:t>
            </a:r>
            <a:r>
              <a:rPr lang="ru-RU" sz="2000" dirty="0" err="1" smtClean="0"/>
              <a:t>із</a:t>
            </a:r>
            <a:r>
              <a:rPr lang="ru-RU" sz="2000" dirty="0" smtClean="0"/>
              <a:t> Законом </a:t>
            </a:r>
            <a:r>
              <a:rPr lang="ru-RU" sz="2000" dirty="0" err="1" smtClean="0"/>
              <a:t>України</a:t>
            </a:r>
            <a:r>
              <a:rPr lang="ru-RU" sz="2000" dirty="0" smtClean="0"/>
              <a:t> «Про </a:t>
            </a:r>
            <a:r>
              <a:rPr lang="ru-RU" sz="2000" dirty="0" err="1" smtClean="0"/>
              <a:t>повну</a:t>
            </a:r>
            <a:r>
              <a:rPr lang="ru-RU" sz="2000" dirty="0" smtClean="0"/>
              <a:t> </a:t>
            </a:r>
            <a:r>
              <a:rPr lang="ru-RU" sz="2000" dirty="0" err="1" smtClean="0"/>
              <a:t>загальну</a:t>
            </a:r>
            <a:r>
              <a:rPr lang="ru-RU" sz="2000" dirty="0" smtClean="0"/>
              <a:t> </a:t>
            </a:r>
            <a:r>
              <a:rPr lang="ru-RU" sz="2000" dirty="0" err="1" smtClean="0"/>
              <a:t>середню</a:t>
            </a:r>
            <a:r>
              <a:rPr lang="ru-RU" sz="2000" dirty="0" smtClean="0"/>
              <a:t> </a:t>
            </a:r>
            <a:r>
              <a:rPr lang="ru-RU" sz="2000" dirty="0" err="1" smtClean="0"/>
              <a:t>освіту</a:t>
            </a:r>
            <a:r>
              <a:rPr lang="ru-RU" sz="2000" dirty="0" smtClean="0"/>
              <a:t>» (пункт 8 </a:t>
            </a:r>
            <a:r>
              <a:rPr lang="ru-RU" sz="2000" dirty="0" err="1" smtClean="0"/>
              <a:t>частини</a:t>
            </a:r>
            <a:r>
              <a:rPr lang="ru-RU" sz="2000" dirty="0" smtClean="0"/>
              <a:t> </a:t>
            </a:r>
            <a:r>
              <a:rPr lang="ru-RU" sz="2000" dirty="0" err="1" smtClean="0"/>
              <a:t>першої</a:t>
            </a:r>
            <a:r>
              <a:rPr lang="ru-RU" sz="2000" dirty="0" smtClean="0"/>
              <a:t> </a:t>
            </a:r>
            <a:r>
              <a:rPr lang="ru-RU" sz="2000" dirty="0" err="1" smtClean="0"/>
              <a:t>статті</a:t>
            </a:r>
            <a:r>
              <a:rPr lang="ru-RU" sz="2000" dirty="0" smtClean="0"/>
              <a:t> 1), </a:t>
            </a:r>
            <a:r>
              <a:rPr lang="ru-RU" sz="2000" dirty="0" err="1" smtClean="0"/>
              <a:t>затверджується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педагогічною</a:t>
            </a:r>
            <a:r>
              <a:rPr lang="ru-RU" sz="2000" dirty="0" smtClean="0"/>
              <a:t> радою закладу </a:t>
            </a:r>
            <a:r>
              <a:rPr lang="ru-RU" sz="2000" dirty="0" err="1" smtClean="0"/>
              <a:t>освіти</a:t>
            </a:r>
            <a:r>
              <a:rPr lang="ru-RU" sz="2000" dirty="0" smtClean="0"/>
              <a:t>. </a:t>
            </a:r>
          </a:p>
          <a:p>
            <a:r>
              <a:rPr lang="ru-RU" sz="2000" dirty="0" smtClean="0"/>
              <a:t>Для </a:t>
            </a:r>
            <a:r>
              <a:rPr lang="ru-RU" sz="2000" dirty="0" err="1" smtClean="0"/>
              <a:t>реалізації</a:t>
            </a:r>
            <a:r>
              <a:rPr lang="ru-RU" sz="2000" dirty="0" smtClean="0"/>
              <a:t> </a:t>
            </a:r>
            <a:r>
              <a:rPr lang="ru-RU" sz="2000" dirty="0" err="1" smtClean="0"/>
              <a:t>варіативної</a:t>
            </a:r>
            <a:r>
              <a:rPr lang="ru-RU" sz="2000" dirty="0" smtClean="0"/>
              <a:t> </a:t>
            </a:r>
            <a:r>
              <a:rPr lang="ru-RU" sz="2000" dirty="0" err="1" smtClean="0"/>
              <a:t>складової</a:t>
            </a:r>
            <a:r>
              <a:rPr lang="ru-RU" sz="2000" dirty="0" smtClean="0"/>
              <a:t> </a:t>
            </a:r>
            <a:r>
              <a:rPr lang="ru-RU" sz="2000" dirty="0" err="1" smtClean="0"/>
              <a:t>навчальних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планів</a:t>
            </a:r>
            <a:r>
              <a:rPr lang="ru-RU" sz="2000" dirty="0" smtClean="0"/>
              <a:t> на </a:t>
            </a:r>
            <a:r>
              <a:rPr lang="ru-RU" sz="2000" dirty="0" err="1" smtClean="0"/>
              <a:t>підставі</a:t>
            </a:r>
            <a:r>
              <a:rPr lang="ru-RU" sz="2000" dirty="0" smtClean="0"/>
              <a:t> </a:t>
            </a:r>
            <a:r>
              <a:rPr lang="ru-RU" sz="2000" dirty="0" err="1" smtClean="0"/>
              <a:t>рішення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педагогічної</a:t>
            </a:r>
            <a:r>
              <a:rPr lang="ru-RU" sz="2000" dirty="0" smtClean="0"/>
              <a:t> ради заклад </a:t>
            </a:r>
            <a:r>
              <a:rPr lang="ru-RU" sz="2000" dirty="0" err="1" smtClean="0"/>
              <a:t>освіти</a:t>
            </a:r>
            <a:r>
              <a:rPr lang="ru-RU" sz="2000" dirty="0" smtClean="0"/>
              <a:t> </a:t>
            </a:r>
            <a:r>
              <a:rPr lang="ru-RU" sz="2000" dirty="0" err="1" smtClean="0"/>
              <a:t>може</a:t>
            </a:r>
            <a:r>
              <a:rPr lang="ru-RU" sz="2000" dirty="0" smtClean="0"/>
              <a:t> </a:t>
            </a:r>
            <a:r>
              <a:rPr lang="ru-RU" sz="2000" dirty="0" err="1" smtClean="0"/>
              <a:t>використовувати</a:t>
            </a:r>
            <a:r>
              <a:rPr lang="ru-RU" sz="2000" dirty="0" smtClean="0"/>
              <a:t> в </a:t>
            </a:r>
            <a:r>
              <a:rPr lang="ru-RU" sz="2000" dirty="0" err="1" smtClean="0"/>
              <a:t>освітньому</a:t>
            </a:r>
            <a:r>
              <a:rPr lang="ru-RU" sz="2000" dirty="0" smtClean="0"/>
              <a:t> </a:t>
            </a:r>
            <a:r>
              <a:rPr lang="ru-RU" sz="2000" dirty="0" err="1" smtClean="0"/>
              <a:t>процесі</a:t>
            </a:r>
            <a:r>
              <a:rPr lang="ru-RU" sz="2000" dirty="0" smtClean="0"/>
              <a:t> </a:t>
            </a:r>
            <a:r>
              <a:rPr lang="ru-RU" sz="2000" dirty="0" err="1" smtClean="0"/>
              <a:t>навчальні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програми</a:t>
            </a:r>
            <a:r>
              <a:rPr lang="ru-RU" sz="2000" dirty="0" smtClean="0"/>
              <a:t> </a:t>
            </a:r>
            <a:r>
              <a:rPr lang="ru-RU" sz="2000" dirty="0" err="1" smtClean="0"/>
              <a:t>факультативів</a:t>
            </a:r>
            <a:r>
              <a:rPr lang="ru-RU" sz="2000" dirty="0" smtClean="0"/>
              <a:t> та </a:t>
            </a:r>
            <a:r>
              <a:rPr lang="ru-RU" sz="2000" dirty="0" err="1" smtClean="0"/>
              <a:t>курсів</a:t>
            </a:r>
            <a:r>
              <a:rPr lang="ru-RU" sz="2000" dirty="0" smtClean="0"/>
              <a:t> за </a:t>
            </a:r>
            <a:r>
              <a:rPr lang="ru-RU" sz="2000" dirty="0" err="1" smtClean="0"/>
              <a:t>вибором</a:t>
            </a:r>
            <a:r>
              <a:rPr lang="ru-RU" sz="2000" dirty="0" smtClean="0"/>
              <a:t>, </a:t>
            </a:r>
            <a:r>
              <a:rPr lang="ru-RU" sz="2000" dirty="0" err="1" smtClean="0"/>
              <a:t>які</a:t>
            </a:r>
            <a:r>
              <a:rPr lang="ru-RU" sz="2000" dirty="0" smtClean="0"/>
              <a:t> </a:t>
            </a:r>
            <a:r>
              <a:rPr lang="ru-RU" sz="2000" dirty="0" err="1" smtClean="0"/>
              <a:t>раніше</a:t>
            </a:r>
            <a:r>
              <a:rPr lang="ru-RU" sz="2000" dirty="0" smtClean="0"/>
              <a:t> </a:t>
            </a:r>
            <a:r>
              <a:rPr lang="ru-RU" sz="2000" dirty="0" err="1" smtClean="0"/>
              <a:t>мали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відповідний</a:t>
            </a:r>
            <a:r>
              <a:rPr lang="ru-RU" sz="2000" dirty="0" smtClean="0"/>
              <a:t> гриф МОН і </a:t>
            </a:r>
            <a:r>
              <a:rPr lang="ru-RU" sz="2000" dirty="0" err="1" smtClean="0"/>
              <a:t>були</a:t>
            </a:r>
            <a:r>
              <a:rPr lang="ru-RU" sz="2000" dirty="0" smtClean="0"/>
              <a:t> </a:t>
            </a:r>
            <a:r>
              <a:rPr lang="ru-RU" sz="2000" dirty="0" err="1" smtClean="0"/>
              <a:t>включені</a:t>
            </a:r>
            <a:r>
              <a:rPr lang="ru-RU" sz="2000" dirty="0" smtClean="0"/>
              <a:t> до </a:t>
            </a:r>
            <a:r>
              <a:rPr lang="ru-RU" sz="2000" dirty="0" err="1" smtClean="0"/>
              <a:t>Переліків</a:t>
            </a:r>
            <a:r>
              <a:rPr lang="ru-RU" sz="2000" dirty="0" smtClean="0"/>
              <a:t> </a:t>
            </a:r>
            <a:r>
              <a:rPr lang="ru-RU" sz="2000" dirty="0" err="1" smtClean="0"/>
              <a:t>навчальної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літератури</a:t>
            </a:r>
            <a:r>
              <a:rPr lang="ru-RU" sz="2000" dirty="0" smtClean="0"/>
              <a:t> та </a:t>
            </a:r>
            <a:r>
              <a:rPr lang="ru-RU" sz="2000" dirty="0" err="1" smtClean="0"/>
              <a:t>навчальних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програм</a:t>
            </a:r>
            <a:r>
              <a:rPr lang="ru-RU" sz="2000" dirty="0" smtClean="0"/>
              <a:t> у </a:t>
            </a:r>
            <a:r>
              <a:rPr lang="ru-RU" sz="2000" dirty="0" err="1" smtClean="0"/>
              <a:t>попередні</a:t>
            </a:r>
            <a:r>
              <a:rPr lang="ru-RU" sz="2000" dirty="0" smtClean="0"/>
              <a:t> роки.</a:t>
            </a:r>
            <a:endParaRPr lang="ru-RU" sz="1050" i="1" dirty="0" smtClean="0"/>
          </a:p>
        </p:txBody>
      </p:sp>
    </p:spTree>
    <p:extLst>
      <p:ext uri="{BB962C8B-B14F-4D97-AF65-F5344CB8AC3E}">
        <p14:creationId xmlns:p14="http://schemas.microsoft.com/office/powerpoint/2010/main" val="10294328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Структура </a:t>
            </a:r>
            <a:r>
              <a:rPr lang="ru-RU" dirty="0" err="1" smtClean="0"/>
              <a:t>навчального</a:t>
            </a:r>
            <a:r>
              <a:rPr lang="ru-RU" dirty="0" smtClean="0"/>
              <a:t> року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764704"/>
            <a:ext cx="8229600" cy="5361459"/>
          </a:xfrm>
        </p:spPr>
        <p:txBody>
          <a:bodyPr>
            <a:noAutofit/>
          </a:bodyPr>
          <a:lstStyle/>
          <a:p>
            <a:pPr marL="685800" lvl="1"/>
            <a:r>
              <a:rPr lang="ru-RU" sz="2000" dirty="0" smtClean="0"/>
              <a:t>… </a:t>
            </a:r>
            <a:r>
              <a:rPr lang="ru-RU" sz="2000" dirty="0" err="1" smtClean="0"/>
              <a:t>освітній</a:t>
            </a:r>
            <a:r>
              <a:rPr lang="ru-RU" sz="2000" dirty="0" smtClean="0"/>
              <a:t> </a:t>
            </a:r>
            <a:r>
              <a:rPr lang="ru-RU" sz="2000" dirty="0" err="1" smtClean="0"/>
              <a:t>процес</a:t>
            </a:r>
            <a:r>
              <a:rPr lang="ru-RU" sz="2000" dirty="0" smtClean="0"/>
              <a:t> у 2022/2023 </a:t>
            </a:r>
            <a:r>
              <a:rPr lang="ru-RU" sz="2000" dirty="0" err="1" smtClean="0"/>
              <a:t>навчальному</a:t>
            </a:r>
            <a:r>
              <a:rPr lang="ru-RU" sz="2000" dirty="0" smtClean="0"/>
              <a:t> </a:t>
            </a:r>
            <a:r>
              <a:rPr lang="ru-RU" sz="2000" dirty="0" err="1" smtClean="0"/>
              <a:t>році</a:t>
            </a:r>
            <a:r>
              <a:rPr lang="ru-RU" sz="2000" dirty="0" smtClean="0"/>
              <a:t> </a:t>
            </a:r>
            <a:r>
              <a:rPr lang="ru-RU" sz="2000" b="1" dirty="0" err="1" smtClean="0"/>
              <a:t>розпочнеться</a:t>
            </a:r>
            <a:r>
              <a:rPr lang="ru-RU" sz="2000" b="1" dirty="0" smtClean="0"/>
              <a:t> в День </a:t>
            </a:r>
            <a:r>
              <a:rPr lang="ru-RU" sz="2000" b="1" dirty="0" err="1" smtClean="0"/>
              <a:t>знань</a:t>
            </a:r>
            <a:r>
              <a:rPr lang="ru-RU" sz="2000" b="1" dirty="0" smtClean="0"/>
              <a:t> 1 </a:t>
            </a:r>
            <a:r>
              <a:rPr lang="ru-RU" sz="2000" b="1" dirty="0" err="1" smtClean="0"/>
              <a:t>вересня</a:t>
            </a:r>
            <a:r>
              <a:rPr lang="ru-RU" sz="2000" b="1" dirty="0" smtClean="0"/>
              <a:t> і </a:t>
            </a:r>
            <a:r>
              <a:rPr lang="ru-RU" sz="2000" b="1" dirty="0" err="1" smtClean="0"/>
              <a:t>триватиме</a:t>
            </a:r>
            <a:r>
              <a:rPr lang="ru-RU" sz="2000" b="1" dirty="0" smtClean="0"/>
              <a:t> до </a:t>
            </a:r>
            <a:r>
              <a:rPr lang="ru-RU" sz="2000" b="1" dirty="0"/>
              <a:t>30 </a:t>
            </a:r>
            <a:r>
              <a:rPr lang="ru-RU" sz="2000" b="1" dirty="0" err="1"/>
              <a:t>червня</a:t>
            </a:r>
            <a:r>
              <a:rPr lang="ru-RU" sz="2000" b="1" dirty="0"/>
              <a:t> 2023 року.</a:t>
            </a:r>
          </a:p>
          <a:p>
            <a:pPr marL="685800" lvl="1"/>
            <a:r>
              <a:rPr lang="ru-RU" sz="2000" dirty="0" smtClean="0"/>
              <a:t>…2022/2023 </a:t>
            </a:r>
            <a:r>
              <a:rPr lang="ru-RU" sz="2000" dirty="0" err="1"/>
              <a:t>навчальний</a:t>
            </a:r>
            <a:r>
              <a:rPr lang="ru-RU" sz="2000" dirty="0"/>
              <a:t> </a:t>
            </a:r>
            <a:r>
              <a:rPr lang="ru-RU" sz="2000" dirty="0" err="1"/>
              <a:t>рік</a:t>
            </a:r>
            <a:r>
              <a:rPr lang="ru-RU" sz="2000" dirty="0"/>
              <a:t> </a:t>
            </a:r>
            <a:r>
              <a:rPr lang="ru-RU" sz="2000" b="1" dirty="0" err="1"/>
              <a:t>може</a:t>
            </a:r>
            <a:r>
              <a:rPr lang="ru-RU" sz="2000" b="1" dirty="0"/>
              <a:t> </a:t>
            </a:r>
            <a:r>
              <a:rPr lang="ru-RU" sz="2000" b="1" dirty="0" err="1"/>
              <a:t>тривати</a:t>
            </a:r>
            <a:r>
              <a:rPr lang="ru-RU" sz="2000" b="1" dirty="0"/>
              <a:t> </a:t>
            </a:r>
            <a:r>
              <a:rPr lang="ru-RU" sz="2000" b="1" dirty="0" err="1"/>
              <a:t>більше</a:t>
            </a:r>
            <a:r>
              <a:rPr lang="ru-RU" sz="2000" b="1" dirty="0"/>
              <a:t> </a:t>
            </a:r>
            <a:r>
              <a:rPr lang="ru-RU" sz="2000" b="1" dirty="0" err="1"/>
              <a:t>або</a:t>
            </a:r>
            <a:r>
              <a:rPr lang="ru-RU" sz="2000" b="1" dirty="0"/>
              <a:t> </a:t>
            </a:r>
            <a:r>
              <a:rPr lang="ru-RU" sz="2000" b="1" dirty="0" err="1"/>
              <a:t>менше</a:t>
            </a:r>
            <a:r>
              <a:rPr lang="ru-RU" sz="2000" b="1" dirty="0"/>
              <a:t> 175 </a:t>
            </a:r>
            <a:r>
              <a:rPr lang="ru-RU" sz="2000" b="1" dirty="0" err="1"/>
              <a:t>днів</a:t>
            </a:r>
            <a:r>
              <a:rPr lang="ru-RU" sz="2000" b="1" dirty="0"/>
              <a:t>.</a:t>
            </a:r>
            <a:r>
              <a:rPr lang="ru-RU" sz="2000" dirty="0"/>
              <a:t> </a:t>
            </a:r>
            <a:endParaRPr lang="ru-RU" sz="2000" dirty="0" smtClean="0"/>
          </a:p>
          <a:p>
            <a:pPr marL="685800" lvl="1"/>
            <a:r>
              <a:rPr lang="ru-RU" sz="2000" i="1" dirty="0" err="1" smtClean="0"/>
              <a:t>Тривалість</a:t>
            </a:r>
            <a:r>
              <a:rPr lang="ru-RU" sz="2000" i="1" dirty="0" smtClean="0"/>
              <a:t> </a:t>
            </a:r>
            <a:r>
              <a:rPr lang="ru-RU" sz="2000" i="1" dirty="0"/>
              <a:t>та структура </a:t>
            </a:r>
            <a:r>
              <a:rPr lang="ru-RU" sz="2000" i="1" dirty="0" err="1"/>
              <a:t>навчального</a:t>
            </a:r>
            <a:r>
              <a:rPr lang="ru-RU" sz="2000" i="1" dirty="0"/>
              <a:t> року </a:t>
            </a:r>
            <a:r>
              <a:rPr lang="ru-RU" sz="2000" i="1" dirty="0" err="1"/>
              <a:t>визначається</a:t>
            </a:r>
            <a:r>
              <a:rPr lang="ru-RU" sz="2000" i="1" dirty="0"/>
              <a:t> закладом </a:t>
            </a:r>
            <a:r>
              <a:rPr lang="ru-RU" sz="2000" i="1" dirty="0" err="1"/>
              <a:t>освіти</a:t>
            </a:r>
            <a:r>
              <a:rPr lang="ru-RU" sz="2000" i="1" dirty="0"/>
              <a:t> з </a:t>
            </a:r>
            <a:r>
              <a:rPr lang="ru-RU" sz="2000" i="1" dirty="0" err="1"/>
              <a:t>урахуванням</a:t>
            </a:r>
            <a:r>
              <a:rPr lang="ru-RU" sz="2000" i="1" dirty="0"/>
              <a:t> </a:t>
            </a:r>
            <a:r>
              <a:rPr lang="ru-RU" sz="2000" i="1" dirty="0" err="1"/>
              <a:t>навчального</a:t>
            </a:r>
            <a:r>
              <a:rPr lang="ru-RU" sz="2000" i="1" dirty="0"/>
              <a:t> часу на </a:t>
            </a:r>
            <a:r>
              <a:rPr lang="ru-RU" sz="2000" i="1" dirty="0" err="1"/>
              <a:t>проведення</a:t>
            </a:r>
            <a:r>
              <a:rPr lang="ru-RU" sz="2000" i="1" dirty="0"/>
              <a:t> </a:t>
            </a:r>
            <a:r>
              <a:rPr lang="ru-RU" sz="2000" i="1" dirty="0" smtClean="0"/>
              <a:t>ДПА, </a:t>
            </a:r>
            <a:r>
              <a:rPr lang="ru-RU" sz="2000" i="1" dirty="0" err="1"/>
              <a:t>навчальної</a:t>
            </a:r>
            <a:r>
              <a:rPr lang="ru-RU" sz="2000" i="1" dirty="0"/>
              <a:t> практики, </a:t>
            </a:r>
            <a:r>
              <a:rPr lang="ru-RU" sz="2000" i="1" dirty="0" err="1"/>
              <a:t>додаткових</a:t>
            </a:r>
            <a:r>
              <a:rPr lang="ru-RU" sz="2000" i="1" dirty="0"/>
              <a:t> </a:t>
            </a:r>
            <a:r>
              <a:rPr lang="ru-RU" sz="2000" i="1" dirty="0" err="1"/>
              <a:t>консультацій</a:t>
            </a:r>
            <a:r>
              <a:rPr lang="ru-RU" sz="2000" i="1" dirty="0"/>
              <a:t> для </a:t>
            </a:r>
            <a:r>
              <a:rPr lang="ru-RU" sz="2000" i="1" dirty="0" err="1"/>
              <a:t>усунення</a:t>
            </a:r>
            <a:r>
              <a:rPr lang="ru-RU" sz="2000" i="1" dirty="0"/>
              <a:t> прогалин у </a:t>
            </a:r>
            <a:r>
              <a:rPr lang="ru-RU" sz="2000" i="1" dirty="0" err="1"/>
              <a:t>навчанні</a:t>
            </a:r>
            <a:r>
              <a:rPr lang="ru-RU" sz="2000" i="1" dirty="0"/>
              <a:t>, </a:t>
            </a:r>
            <a:r>
              <a:rPr lang="ru-RU" sz="2000" i="1" dirty="0" err="1"/>
              <a:t>навчально-польових</a:t>
            </a:r>
            <a:r>
              <a:rPr lang="ru-RU" sz="2000" i="1" dirty="0"/>
              <a:t> занять/</a:t>
            </a:r>
            <a:r>
              <a:rPr lang="ru-RU" sz="2000" i="1" dirty="0" err="1"/>
              <a:t>зборів</a:t>
            </a:r>
            <a:r>
              <a:rPr lang="ru-RU" sz="2000" i="1" dirty="0"/>
              <a:t> і </a:t>
            </a:r>
            <a:r>
              <a:rPr lang="ru-RU" sz="2000" i="1" dirty="0" err="1"/>
              <a:t>навчальнотренувальних</a:t>
            </a:r>
            <a:r>
              <a:rPr lang="ru-RU" sz="2000" i="1" dirty="0"/>
              <a:t> занять предмета «</a:t>
            </a:r>
            <a:r>
              <a:rPr lang="ru-RU" sz="2000" i="1" dirty="0" err="1"/>
              <a:t>Захист</a:t>
            </a:r>
            <a:r>
              <a:rPr lang="ru-RU" sz="2000" i="1" dirty="0"/>
              <a:t> </a:t>
            </a:r>
            <a:r>
              <a:rPr lang="ru-RU" sz="2000" i="1" dirty="0" err="1"/>
              <a:t>України</a:t>
            </a:r>
            <a:r>
              <a:rPr lang="ru-RU" sz="2000" i="1" dirty="0"/>
              <a:t>», </a:t>
            </a:r>
            <a:r>
              <a:rPr lang="ru-RU" sz="2000" i="1" dirty="0" err="1"/>
              <a:t>інших</a:t>
            </a:r>
            <a:r>
              <a:rPr lang="ru-RU" sz="2000" i="1" dirty="0"/>
              <a:t> форм </a:t>
            </a:r>
            <a:r>
              <a:rPr lang="ru-RU" sz="2000" i="1" dirty="0" err="1"/>
              <a:t>організації</a:t>
            </a:r>
            <a:r>
              <a:rPr lang="ru-RU" sz="2000" i="1" dirty="0"/>
              <a:t> </a:t>
            </a:r>
            <a:r>
              <a:rPr lang="ru-RU" sz="2000" i="1" dirty="0" err="1"/>
              <a:t>освітнього</a:t>
            </a:r>
            <a:r>
              <a:rPr lang="ru-RU" sz="2000" i="1" dirty="0"/>
              <a:t> </a:t>
            </a:r>
            <a:r>
              <a:rPr lang="ru-RU" sz="2000" i="1" dirty="0" err="1"/>
              <a:t>процесу</a:t>
            </a:r>
            <a:r>
              <a:rPr lang="ru-RU" sz="2000" i="1" dirty="0"/>
              <a:t>, </a:t>
            </a:r>
            <a:r>
              <a:rPr lang="ru-RU" sz="2000" i="1" dirty="0" err="1"/>
              <a:t>визначених</a:t>
            </a:r>
            <a:r>
              <a:rPr lang="ru-RU" sz="2000" i="1" dirty="0"/>
              <a:t> </a:t>
            </a:r>
            <a:r>
              <a:rPr lang="ru-RU" sz="2000" i="1" dirty="0" err="1"/>
              <a:t>освітньою</a:t>
            </a:r>
            <a:r>
              <a:rPr lang="ru-RU" sz="2000" i="1" dirty="0"/>
              <a:t> </a:t>
            </a:r>
            <a:r>
              <a:rPr lang="ru-RU" sz="2000" i="1" dirty="0" err="1"/>
              <a:t>програмою</a:t>
            </a:r>
            <a:r>
              <a:rPr lang="ru-RU" sz="2000" i="1" dirty="0"/>
              <a:t> закладу </a:t>
            </a:r>
            <a:r>
              <a:rPr lang="ru-RU" sz="2000" i="1" dirty="0" err="1"/>
              <a:t>освіти</a:t>
            </a:r>
            <a:r>
              <a:rPr lang="ru-RU" sz="2000" i="1" dirty="0"/>
              <a:t>. </a:t>
            </a:r>
            <a:endParaRPr lang="ru-RU" sz="2000" i="1" dirty="0" smtClean="0"/>
          </a:p>
          <a:p>
            <a:pPr marL="685800" lvl="1"/>
            <a:r>
              <a:rPr lang="ru-RU" sz="2000" dirty="0" err="1" smtClean="0"/>
              <a:t>Педрада</a:t>
            </a:r>
            <a:r>
              <a:rPr lang="ru-RU" sz="2000" dirty="0" smtClean="0"/>
              <a:t>  </a:t>
            </a:r>
            <a:r>
              <a:rPr lang="ru-RU" sz="2000" dirty="0"/>
              <a:t>закладу </a:t>
            </a:r>
            <a:r>
              <a:rPr lang="ru-RU" sz="2000" dirty="0" err="1"/>
              <a:t>освіти</a:t>
            </a:r>
            <a:r>
              <a:rPr lang="ru-RU" sz="2000" dirty="0"/>
              <a:t> </a:t>
            </a:r>
            <a:r>
              <a:rPr lang="ru-RU" sz="2000" dirty="0" err="1" smtClean="0"/>
              <a:t>вирішує</a:t>
            </a:r>
            <a:r>
              <a:rPr lang="ru-RU" sz="2000" dirty="0" smtClean="0"/>
              <a:t> </a:t>
            </a:r>
            <a:r>
              <a:rPr lang="ru-RU" sz="2000" dirty="0" err="1" smtClean="0"/>
              <a:t>тривалість</a:t>
            </a:r>
            <a:r>
              <a:rPr lang="ru-RU" sz="2000" dirty="0" smtClean="0"/>
              <a:t> </a:t>
            </a:r>
            <a:r>
              <a:rPr lang="ru-RU" sz="2000" dirty="0" err="1"/>
              <a:t>навчального</a:t>
            </a:r>
            <a:r>
              <a:rPr lang="ru-RU" sz="2000" dirty="0"/>
              <a:t> </a:t>
            </a:r>
            <a:r>
              <a:rPr lang="ru-RU" sz="2000" dirty="0" err="1"/>
              <a:t>тижня</a:t>
            </a:r>
            <a:r>
              <a:rPr lang="ru-RU" sz="2000" dirty="0"/>
              <a:t> (</a:t>
            </a:r>
            <a:r>
              <a:rPr lang="ru-RU" sz="2000" dirty="0" err="1"/>
              <a:t>п’ять</a:t>
            </a:r>
            <a:r>
              <a:rPr lang="ru-RU" sz="2000" dirty="0"/>
              <a:t> </a:t>
            </a:r>
            <a:r>
              <a:rPr lang="ru-RU" sz="2000" dirty="0" err="1"/>
              <a:t>чи</a:t>
            </a:r>
            <a:r>
              <a:rPr lang="ru-RU" sz="2000" dirty="0"/>
              <a:t> </a:t>
            </a:r>
            <a:r>
              <a:rPr lang="ru-RU" sz="2000" dirty="0" err="1"/>
              <a:t>шість</a:t>
            </a:r>
            <a:r>
              <a:rPr lang="ru-RU" sz="2000" dirty="0"/>
              <a:t> </a:t>
            </a:r>
            <a:r>
              <a:rPr lang="ru-RU" sz="2000" dirty="0" err="1"/>
              <a:t>днів</a:t>
            </a:r>
            <a:r>
              <a:rPr lang="ru-RU" sz="2000" dirty="0"/>
              <a:t>), дня, занять і </a:t>
            </a:r>
            <a:r>
              <a:rPr lang="ru-RU" sz="2000" dirty="0" err="1"/>
              <a:t>відпочинку</a:t>
            </a:r>
            <a:r>
              <a:rPr lang="ru-RU" sz="2000" dirty="0"/>
              <a:t>. </a:t>
            </a:r>
            <a:endParaRPr lang="ru-RU" sz="2000" dirty="0" smtClean="0"/>
          </a:p>
          <a:p>
            <a:pPr marL="685800" lvl="1"/>
            <a:r>
              <a:rPr lang="ru-RU" sz="2000" dirty="0" smtClean="0"/>
              <a:t>У </a:t>
            </a:r>
            <a:r>
              <a:rPr lang="ru-RU" sz="2000" dirty="0"/>
              <a:t>закладах </a:t>
            </a:r>
            <a:r>
              <a:rPr lang="ru-RU" sz="2000" dirty="0" err="1"/>
              <a:t>освіти</a:t>
            </a:r>
            <a:r>
              <a:rPr lang="ru-RU" sz="2000" dirty="0"/>
              <a:t> </a:t>
            </a:r>
            <a:r>
              <a:rPr lang="ru-RU" sz="2000" dirty="0" err="1"/>
              <a:t>щоденно</a:t>
            </a:r>
            <a:r>
              <a:rPr lang="ru-RU" sz="2000" dirty="0"/>
              <a:t> о 9 </a:t>
            </a:r>
            <a:r>
              <a:rPr lang="ru-RU" sz="2000" dirty="0" err="1"/>
              <a:t>годині</a:t>
            </a:r>
            <a:r>
              <a:rPr lang="ru-RU" sz="2000" dirty="0"/>
              <a:t> 00 </a:t>
            </a:r>
            <a:r>
              <a:rPr lang="ru-RU" sz="2000" dirty="0" err="1"/>
              <a:t>хвилин</a:t>
            </a:r>
            <a:r>
              <a:rPr lang="ru-RU" sz="2000" dirty="0"/>
              <a:t> </a:t>
            </a:r>
            <a:r>
              <a:rPr lang="ru-RU" sz="2000" dirty="0" err="1"/>
              <a:t>має</a:t>
            </a:r>
            <a:r>
              <a:rPr lang="ru-RU" sz="2000" dirty="0"/>
              <a:t> </a:t>
            </a:r>
            <a:r>
              <a:rPr lang="ru-RU" sz="2000" dirty="0" err="1"/>
              <a:t>проводитись</a:t>
            </a:r>
            <a:r>
              <a:rPr lang="ru-RU" sz="2000" dirty="0"/>
              <a:t> </a:t>
            </a:r>
            <a:r>
              <a:rPr lang="ru-RU" sz="2000" dirty="0" err="1"/>
              <a:t>загальнонаціональна</a:t>
            </a:r>
            <a:r>
              <a:rPr lang="ru-RU" sz="2000" dirty="0"/>
              <a:t> </a:t>
            </a:r>
            <a:r>
              <a:rPr lang="ru-RU" sz="2000" dirty="0" err="1"/>
              <a:t>хвилина</a:t>
            </a:r>
            <a:r>
              <a:rPr lang="ru-RU" sz="2000" dirty="0"/>
              <a:t> </a:t>
            </a:r>
            <a:r>
              <a:rPr lang="ru-RU" sz="2000" dirty="0" err="1"/>
              <a:t>мовчання</a:t>
            </a:r>
            <a:r>
              <a:rPr lang="ru-RU" sz="2000" dirty="0"/>
              <a:t> за </a:t>
            </a:r>
            <a:r>
              <a:rPr lang="ru-RU" sz="2000" dirty="0" err="1"/>
              <a:t>співвітчизниками</a:t>
            </a:r>
            <a:r>
              <a:rPr lang="ru-RU" sz="2000" dirty="0"/>
              <a:t>, </a:t>
            </a:r>
            <a:r>
              <a:rPr lang="ru-RU" sz="2000" dirty="0" err="1"/>
              <a:t>загиблими</a:t>
            </a:r>
            <a:r>
              <a:rPr lang="ru-RU" sz="2000" dirty="0"/>
              <a:t> </a:t>
            </a:r>
            <a:r>
              <a:rPr lang="ru-RU" sz="2000" dirty="0" err="1"/>
              <a:t>внаслідок</a:t>
            </a:r>
            <a:r>
              <a:rPr lang="ru-RU" sz="2000" dirty="0"/>
              <a:t> </a:t>
            </a:r>
            <a:r>
              <a:rPr lang="ru-RU" sz="2000" dirty="0" err="1"/>
              <a:t>збройної</a:t>
            </a:r>
            <a:r>
              <a:rPr lang="ru-RU" sz="2000" dirty="0"/>
              <a:t> </a:t>
            </a:r>
            <a:r>
              <a:rPr lang="ru-RU" sz="2000" dirty="0" err="1"/>
              <a:t>агресії</a:t>
            </a:r>
            <a:r>
              <a:rPr lang="ru-RU" sz="2000" dirty="0"/>
              <a:t> </a:t>
            </a:r>
            <a:r>
              <a:rPr lang="ru-RU" sz="2000" dirty="0" err="1"/>
              <a:t>російської</a:t>
            </a:r>
            <a:r>
              <a:rPr lang="ru-RU" sz="2000" dirty="0"/>
              <a:t> </a:t>
            </a:r>
            <a:r>
              <a:rPr lang="ru-RU" sz="2000" dirty="0" err="1"/>
              <a:t>федерації</a:t>
            </a:r>
            <a:r>
              <a:rPr lang="ru-RU" sz="2000" dirty="0"/>
              <a:t> </a:t>
            </a:r>
            <a:r>
              <a:rPr lang="ru-RU" sz="2000" dirty="0" err="1"/>
              <a:t>проти</a:t>
            </a:r>
            <a:r>
              <a:rPr lang="ru-RU" sz="2000" dirty="0"/>
              <a:t> </a:t>
            </a:r>
            <a:r>
              <a:rPr lang="ru-RU" sz="2000" dirty="0" err="1" smtClean="0"/>
              <a:t>України</a:t>
            </a:r>
            <a:endParaRPr lang="ru-RU" sz="900" i="1" dirty="0" smtClean="0"/>
          </a:p>
        </p:txBody>
      </p:sp>
    </p:spTree>
    <p:extLst>
      <p:ext uri="{BB962C8B-B14F-4D97-AF65-F5344CB8AC3E}">
        <p14:creationId xmlns:p14="http://schemas.microsoft.com/office/powerpoint/2010/main" val="35730273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Структура </a:t>
            </a:r>
            <a:r>
              <a:rPr lang="ru-RU" dirty="0" err="1" smtClean="0"/>
              <a:t>навчального</a:t>
            </a:r>
            <a:r>
              <a:rPr lang="ru-RU" dirty="0" smtClean="0"/>
              <a:t> року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764704"/>
            <a:ext cx="8229600" cy="5361459"/>
          </a:xfrm>
        </p:spPr>
        <p:txBody>
          <a:bodyPr>
            <a:noAutofit/>
          </a:bodyPr>
          <a:lstStyle/>
          <a:p>
            <a:pPr marL="685800" lvl="1"/>
            <a:r>
              <a:rPr lang="ru-RU" sz="2000" dirty="0" smtClean="0"/>
              <a:t>… </a:t>
            </a:r>
            <a:r>
              <a:rPr lang="ru-RU" sz="2000" dirty="0" err="1" smtClean="0"/>
              <a:t>освітній</a:t>
            </a:r>
            <a:r>
              <a:rPr lang="ru-RU" sz="2000" dirty="0" smtClean="0"/>
              <a:t> </a:t>
            </a:r>
            <a:r>
              <a:rPr lang="ru-RU" sz="2000" dirty="0" err="1" smtClean="0"/>
              <a:t>процес</a:t>
            </a:r>
            <a:r>
              <a:rPr lang="ru-RU" sz="2000" dirty="0" smtClean="0"/>
              <a:t> у 2022/2023 </a:t>
            </a:r>
            <a:r>
              <a:rPr lang="ru-RU" sz="2000" dirty="0" err="1" smtClean="0"/>
              <a:t>навчальному</a:t>
            </a:r>
            <a:r>
              <a:rPr lang="ru-RU" sz="2000" dirty="0" smtClean="0"/>
              <a:t> </a:t>
            </a:r>
            <a:r>
              <a:rPr lang="ru-RU" sz="2000" dirty="0" err="1" smtClean="0"/>
              <a:t>році</a:t>
            </a:r>
            <a:r>
              <a:rPr lang="ru-RU" sz="2000" dirty="0" smtClean="0"/>
              <a:t> </a:t>
            </a:r>
            <a:r>
              <a:rPr lang="ru-RU" sz="2000" b="1" dirty="0" err="1" smtClean="0"/>
              <a:t>розпочнеться</a:t>
            </a:r>
            <a:r>
              <a:rPr lang="ru-RU" sz="2000" b="1" dirty="0" smtClean="0"/>
              <a:t> в День </a:t>
            </a:r>
            <a:r>
              <a:rPr lang="ru-RU" sz="2000" b="1" dirty="0" err="1" smtClean="0"/>
              <a:t>знань</a:t>
            </a:r>
            <a:r>
              <a:rPr lang="ru-RU" sz="2000" b="1" dirty="0" smtClean="0"/>
              <a:t> 1 </a:t>
            </a:r>
            <a:r>
              <a:rPr lang="ru-RU" sz="2000" b="1" dirty="0" err="1" smtClean="0"/>
              <a:t>вересня</a:t>
            </a:r>
            <a:r>
              <a:rPr lang="ru-RU" sz="2000" b="1" dirty="0" smtClean="0"/>
              <a:t> і </a:t>
            </a:r>
            <a:r>
              <a:rPr lang="ru-RU" sz="2000" b="1" dirty="0" err="1" smtClean="0"/>
              <a:t>триватиме</a:t>
            </a:r>
            <a:r>
              <a:rPr lang="ru-RU" sz="2000" b="1" dirty="0" smtClean="0"/>
              <a:t> до </a:t>
            </a:r>
            <a:r>
              <a:rPr lang="ru-RU" sz="2000" b="1" dirty="0"/>
              <a:t>30 </a:t>
            </a:r>
            <a:r>
              <a:rPr lang="ru-RU" sz="2000" b="1" dirty="0" err="1"/>
              <a:t>червня</a:t>
            </a:r>
            <a:r>
              <a:rPr lang="ru-RU" sz="2000" b="1" dirty="0"/>
              <a:t> 2023 року.</a:t>
            </a:r>
          </a:p>
          <a:p>
            <a:pPr marL="685800" lvl="1"/>
            <a:r>
              <a:rPr lang="ru-RU" sz="2000" dirty="0" smtClean="0"/>
              <a:t>…2022/2023 </a:t>
            </a:r>
            <a:r>
              <a:rPr lang="ru-RU" sz="2000" dirty="0" err="1"/>
              <a:t>навчальний</a:t>
            </a:r>
            <a:r>
              <a:rPr lang="ru-RU" sz="2000" dirty="0"/>
              <a:t> </a:t>
            </a:r>
            <a:r>
              <a:rPr lang="ru-RU" sz="2000" dirty="0" err="1"/>
              <a:t>рік</a:t>
            </a:r>
            <a:r>
              <a:rPr lang="ru-RU" sz="2000" dirty="0"/>
              <a:t> </a:t>
            </a:r>
            <a:r>
              <a:rPr lang="ru-RU" sz="2000" b="1" dirty="0" err="1"/>
              <a:t>може</a:t>
            </a:r>
            <a:r>
              <a:rPr lang="ru-RU" sz="2000" b="1" dirty="0"/>
              <a:t> </a:t>
            </a:r>
            <a:r>
              <a:rPr lang="ru-RU" sz="2000" b="1" dirty="0" err="1"/>
              <a:t>тривати</a:t>
            </a:r>
            <a:r>
              <a:rPr lang="ru-RU" sz="2000" b="1" dirty="0"/>
              <a:t> </a:t>
            </a:r>
            <a:r>
              <a:rPr lang="ru-RU" sz="2000" b="1" dirty="0" err="1"/>
              <a:t>більше</a:t>
            </a:r>
            <a:r>
              <a:rPr lang="ru-RU" sz="2000" b="1" dirty="0"/>
              <a:t> </a:t>
            </a:r>
            <a:r>
              <a:rPr lang="ru-RU" sz="2000" b="1" dirty="0" err="1"/>
              <a:t>або</a:t>
            </a:r>
            <a:r>
              <a:rPr lang="ru-RU" sz="2000" b="1" dirty="0"/>
              <a:t> </a:t>
            </a:r>
            <a:r>
              <a:rPr lang="ru-RU" sz="2000" b="1" dirty="0" err="1"/>
              <a:t>менше</a:t>
            </a:r>
            <a:r>
              <a:rPr lang="ru-RU" sz="2000" b="1" dirty="0"/>
              <a:t> 175 </a:t>
            </a:r>
            <a:r>
              <a:rPr lang="ru-RU" sz="2000" b="1" dirty="0" err="1"/>
              <a:t>днів</a:t>
            </a:r>
            <a:r>
              <a:rPr lang="ru-RU" sz="2000" b="1" dirty="0"/>
              <a:t>.</a:t>
            </a:r>
            <a:r>
              <a:rPr lang="ru-RU" sz="2000" dirty="0"/>
              <a:t> </a:t>
            </a:r>
            <a:endParaRPr lang="ru-RU" sz="2000" dirty="0" smtClean="0"/>
          </a:p>
          <a:p>
            <a:pPr marL="685800" lvl="1"/>
            <a:r>
              <a:rPr lang="ru-RU" sz="2000" i="1" dirty="0" err="1" smtClean="0"/>
              <a:t>Тривалість</a:t>
            </a:r>
            <a:r>
              <a:rPr lang="ru-RU" sz="2000" i="1" dirty="0" smtClean="0"/>
              <a:t> </a:t>
            </a:r>
            <a:r>
              <a:rPr lang="ru-RU" sz="2000" i="1" dirty="0"/>
              <a:t>та структура </a:t>
            </a:r>
            <a:r>
              <a:rPr lang="ru-RU" sz="2000" i="1" dirty="0" err="1"/>
              <a:t>навчального</a:t>
            </a:r>
            <a:r>
              <a:rPr lang="ru-RU" sz="2000" i="1" dirty="0"/>
              <a:t> року </a:t>
            </a:r>
            <a:r>
              <a:rPr lang="ru-RU" sz="2000" i="1" dirty="0" err="1"/>
              <a:t>визначається</a:t>
            </a:r>
            <a:r>
              <a:rPr lang="ru-RU" sz="2000" i="1" dirty="0"/>
              <a:t> закладом </a:t>
            </a:r>
            <a:r>
              <a:rPr lang="ru-RU" sz="2000" i="1" dirty="0" err="1"/>
              <a:t>освіти</a:t>
            </a:r>
            <a:r>
              <a:rPr lang="ru-RU" sz="2000" i="1" dirty="0"/>
              <a:t> з </a:t>
            </a:r>
            <a:r>
              <a:rPr lang="ru-RU" sz="2000" i="1" dirty="0" err="1"/>
              <a:t>урахуванням</a:t>
            </a:r>
            <a:r>
              <a:rPr lang="ru-RU" sz="2000" i="1" dirty="0"/>
              <a:t> </a:t>
            </a:r>
            <a:r>
              <a:rPr lang="ru-RU" sz="2000" i="1" dirty="0" err="1"/>
              <a:t>навчального</a:t>
            </a:r>
            <a:r>
              <a:rPr lang="ru-RU" sz="2000" i="1" dirty="0"/>
              <a:t> часу на </a:t>
            </a:r>
            <a:r>
              <a:rPr lang="ru-RU" sz="2000" i="1" dirty="0" err="1"/>
              <a:t>проведення</a:t>
            </a:r>
            <a:r>
              <a:rPr lang="ru-RU" sz="2000" i="1" dirty="0"/>
              <a:t> </a:t>
            </a:r>
            <a:r>
              <a:rPr lang="ru-RU" sz="2000" i="1" dirty="0" smtClean="0"/>
              <a:t>ДПА, </a:t>
            </a:r>
            <a:r>
              <a:rPr lang="ru-RU" sz="2000" i="1" dirty="0" err="1"/>
              <a:t>навчальної</a:t>
            </a:r>
            <a:r>
              <a:rPr lang="ru-RU" sz="2000" i="1" dirty="0"/>
              <a:t> практики, </a:t>
            </a:r>
            <a:r>
              <a:rPr lang="ru-RU" sz="2000" i="1" dirty="0" err="1"/>
              <a:t>додаткових</a:t>
            </a:r>
            <a:r>
              <a:rPr lang="ru-RU" sz="2000" i="1" dirty="0"/>
              <a:t> </a:t>
            </a:r>
            <a:r>
              <a:rPr lang="ru-RU" sz="2000" i="1" dirty="0" err="1"/>
              <a:t>консультацій</a:t>
            </a:r>
            <a:r>
              <a:rPr lang="ru-RU" sz="2000" i="1" dirty="0"/>
              <a:t> для </a:t>
            </a:r>
            <a:r>
              <a:rPr lang="ru-RU" sz="2000" i="1" dirty="0" err="1"/>
              <a:t>усунення</a:t>
            </a:r>
            <a:r>
              <a:rPr lang="ru-RU" sz="2000" i="1" dirty="0"/>
              <a:t> прогалин у </a:t>
            </a:r>
            <a:r>
              <a:rPr lang="ru-RU" sz="2000" i="1" dirty="0" err="1"/>
              <a:t>навчанні</a:t>
            </a:r>
            <a:r>
              <a:rPr lang="ru-RU" sz="2000" i="1" dirty="0"/>
              <a:t>, </a:t>
            </a:r>
            <a:r>
              <a:rPr lang="ru-RU" sz="2000" i="1" dirty="0" err="1"/>
              <a:t>навчально-польових</a:t>
            </a:r>
            <a:r>
              <a:rPr lang="ru-RU" sz="2000" i="1" dirty="0"/>
              <a:t> занять/</a:t>
            </a:r>
            <a:r>
              <a:rPr lang="ru-RU" sz="2000" i="1" dirty="0" err="1"/>
              <a:t>зборів</a:t>
            </a:r>
            <a:r>
              <a:rPr lang="ru-RU" sz="2000" i="1" dirty="0"/>
              <a:t> і </a:t>
            </a:r>
            <a:r>
              <a:rPr lang="ru-RU" sz="2000" i="1" dirty="0" err="1"/>
              <a:t>навчальнотренувальних</a:t>
            </a:r>
            <a:r>
              <a:rPr lang="ru-RU" sz="2000" i="1" dirty="0"/>
              <a:t> занять предмета «</a:t>
            </a:r>
            <a:r>
              <a:rPr lang="ru-RU" sz="2000" i="1" dirty="0" err="1"/>
              <a:t>Захист</a:t>
            </a:r>
            <a:r>
              <a:rPr lang="ru-RU" sz="2000" i="1" dirty="0"/>
              <a:t> </a:t>
            </a:r>
            <a:r>
              <a:rPr lang="ru-RU" sz="2000" i="1" dirty="0" err="1"/>
              <a:t>України</a:t>
            </a:r>
            <a:r>
              <a:rPr lang="ru-RU" sz="2000" i="1" dirty="0"/>
              <a:t>», </a:t>
            </a:r>
            <a:r>
              <a:rPr lang="ru-RU" sz="2000" i="1" dirty="0" err="1"/>
              <a:t>інших</a:t>
            </a:r>
            <a:r>
              <a:rPr lang="ru-RU" sz="2000" i="1" dirty="0"/>
              <a:t> форм </a:t>
            </a:r>
            <a:r>
              <a:rPr lang="ru-RU" sz="2000" i="1" dirty="0" err="1"/>
              <a:t>організації</a:t>
            </a:r>
            <a:r>
              <a:rPr lang="ru-RU" sz="2000" i="1" dirty="0"/>
              <a:t> </a:t>
            </a:r>
            <a:r>
              <a:rPr lang="ru-RU" sz="2000" i="1" dirty="0" err="1"/>
              <a:t>освітнього</a:t>
            </a:r>
            <a:r>
              <a:rPr lang="ru-RU" sz="2000" i="1" dirty="0"/>
              <a:t> </a:t>
            </a:r>
            <a:r>
              <a:rPr lang="ru-RU" sz="2000" i="1" dirty="0" err="1"/>
              <a:t>процесу</a:t>
            </a:r>
            <a:r>
              <a:rPr lang="ru-RU" sz="2000" i="1" dirty="0"/>
              <a:t>, </a:t>
            </a:r>
            <a:r>
              <a:rPr lang="ru-RU" sz="2000" i="1" dirty="0" err="1"/>
              <a:t>визначених</a:t>
            </a:r>
            <a:r>
              <a:rPr lang="ru-RU" sz="2000" i="1" dirty="0"/>
              <a:t> </a:t>
            </a:r>
            <a:r>
              <a:rPr lang="ru-RU" sz="2000" i="1" dirty="0" err="1"/>
              <a:t>освітньою</a:t>
            </a:r>
            <a:r>
              <a:rPr lang="ru-RU" sz="2000" i="1" dirty="0"/>
              <a:t> </a:t>
            </a:r>
            <a:r>
              <a:rPr lang="ru-RU" sz="2000" i="1" dirty="0" err="1"/>
              <a:t>програмою</a:t>
            </a:r>
            <a:r>
              <a:rPr lang="ru-RU" sz="2000" i="1" dirty="0"/>
              <a:t> закладу </a:t>
            </a:r>
            <a:r>
              <a:rPr lang="ru-RU" sz="2000" i="1" dirty="0" err="1"/>
              <a:t>освіти</a:t>
            </a:r>
            <a:r>
              <a:rPr lang="ru-RU" sz="2000" i="1" dirty="0"/>
              <a:t>. </a:t>
            </a:r>
            <a:endParaRPr lang="ru-RU" sz="2000" i="1" dirty="0" smtClean="0"/>
          </a:p>
          <a:p>
            <a:pPr marL="685800" lvl="1"/>
            <a:r>
              <a:rPr lang="ru-RU" sz="2000" dirty="0" err="1" smtClean="0"/>
              <a:t>Педрада</a:t>
            </a:r>
            <a:r>
              <a:rPr lang="ru-RU" sz="2000" dirty="0" smtClean="0"/>
              <a:t>  </a:t>
            </a:r>
            <a:r>
              <a:rPr lang="ru-RU" sz="2000" dirty="0"/>
              <a:t>закладу </a:t>
            </a:r>
            <a:r>
              <a:rPr lang="ru-RU" sz="2000" dirty="0" err="1"/>
              <a:t>освіти</a:t>
            </a:r>
            <a:r>
              <a:rPr lang="ru-RU" sz="2000" dirty="0"/>
              <a:t> </a:t>
            </a:r>
            <a:r>
              <a:rPr lang="ru-RU" sz="2000" dirty="0" err="1" smtClean="0"/>
              <a:t>вирішує</a:t>
            </a:r>
            <a:r>
              <a:rPr lang="ru-RU" sz="2000" dirty="0" smtClean="0"/>
              <a:t> </a:t>
            </a:r>
            <a:r>
              <a:rPr lang="ru-RU" sz="2000" dirty="0" err="1" smtClean="0"/>
              <a:t>тривалість</a:t>
            </a:r>
            <a:r>
              <a:rPr lang="ru-RU" sz="2000" dirty="0" smtClean="0"/>
              <a:t> </a:t>
            </a:r>
            <a:r>
              <a:rPr lang="ru-RU" sz="2000" dirty="0" err="1"/>
              <a:t>навчального</a:t>
            </a:r>
            <a:r>
              <a:rPr lang="ru-RU" sz="2000" dirty="0"/>
              <a:t> </a:t>
            </a:r>
            <a:r>
              <a:rPr lang="ru-RU" sz="2000" dirty="0" err="1"/>
              <a:t>тижня</a:t>
            </a:r>
            <a:r>
              <a:rPr lang="ru-RU" sz="2000" dirty="0"/>
              <a:t> (</a:t>
            </a:r>
            <a:r>
              <a:rPr lang="ru-RU" sz="2000" dirty="0" err="1"/>
              <a:t>п’ять</a:t>
            </a:r>
            <a:r>
              <a:rPr lang="ru-RU" sz="2000" dirty="0"/>
              <a:t> </a:t>
            </a:r>
            <a:r>
              <a:rPr lang="ru-RU" sz="2000" dirty="0" err="1"/>
              <a:t>чи</a:t>
            </a:r>
            <a:r>
              <a:rPr lang="ru-RU" sz="2000" dirty="0"/>
              <a:t> </a:t>
            </a:r>
            <a:r>
              <a:rPr lang="ru-RU" sz="2000" dirty="0" err="1"/>
              <a:t>шість</a:t>
            </a:r>
            <a:r>
              <a:rPr lang="ru-RU" sz="2000" dirty="0"/>
              <a:t> </a:t>
            </a:r>
            <a:r>
              <a:rPr lang="ru-RU" sz="2000" dirty="0" err="1"/>
              <a:t>днів</a:t>
            </a:r>
            <a:r>
              <a:rPr lang="ru-RU" sz="2000" dirty="0"/>
              <a:t>), дня, занять і </a:t>
            </a:r>
            <a:r>
              <a:rPr lang="ru-RU" sz="2000" dirty="0" err="1"/>
              <a:t>відпочинку</a:t>
            </a:r>
            <a:r>
              <a:rPr lang="ru-RU" sz="2000" dirty="0"/>
              <a:t>. </a:t>
            </a:r>
            <a:endParaRPr lang="ru-RU" sz="2000" dirty="0" smtClean="0"/>
          </a:p>
          <a:p>
            <a:pPr marL="685800" lvl="1"/>
            <a:r>
              <a:rPr lang="ru-RU" sz="2000" dirty="0" smtClean="0"/>
              <a:t>У </a:t>
            </a:r>
            <a:r>
              <a:rPr lang="ru-RU" sz="2000" dirty="0"/>
              <a:t>закладах </a:t>
            </a:r>
            <a:r>
              <a:rPr lang="ru-RU" sz="2000" dirty="0" err="1"/>
              <a:t>освіти</a:t>
            </a:r>
            <a:r>
              <a:rPr lang="ru-RU" sz="2000" dirty="0"/>
              <a:t> </a:t>
            </a:r>
            <a:r>
              <a:rPr lang="ru-RU" sz="2000" dirty="0" err="1"/>
              <a:t>щоденно</a:t>
            </a:r>
            <a:r>
              <a:rPr lang="ru-RU" sz="2000" dirty="0"/>
              <a:t> о 9 </a:t>
            </a:r>
            <a:r>
              <a:rPr lang="ru-RU" sz="2000" dirty="0" err="1"/>
              <a:t>годині</a:t>
            </a:r>
            <a:r>
              <a:rPr lang="ru-RU" sz="2000" dirty="0"/>
              <a:t> 00 </a:t>
            </a:r>
            <a:r>
              <a:rPr lang="ru-RU" sz="2000" dirty="0" err="1"/>
              <a:t>хвилин</a:t>
            </a:r>
            <a:r>
              <a:rPr lang="ru-RU" sz="2000" dirty="0"/>
              <a:t> </a:t>
            </a:r>
            <a:r>
              <a:rPr lang="ru-RU" sz="2000" dirty="0" err="1"/>
              <a:t>має</a:t>
            </a:r>
            <a:r>
              <a:rPr lang="ru-RU" sz="2000" dirty="0"/>
              <a:t> </a:t>
            </a:r>
            <a:r>
              <a:rPr lang="ru-RU" sz="2000" dirty="0" err="1"/>
              <a:t>проводитись</a:t>
            </a:r>
            <a:r>
              <a:rPr lang="ru-RU" sz="2000" dirty="0"/>
              <a:t> </a:t>
            </a:r>
            <a:r>
              <a:rPr lang="ru-RU" sz="2000" dirty="0" err="1"/>
              <a:t>загальнонаціональна</a:t>
            </a:r>
            <a:r>
              <a:rPr lang="ru-RU" sz="2000" dirty="0"/>
              <a:t> </a:t>
            </a:r>
            <a:r>
              <a:rPr lang="ru-RU" sz="2000" dirty="0" err="1"/>
              <a:t>хвилина</a:t>
            </a:r>
            <a:r>
              <a:rPr lang="ru-RU" sz="2000" dirty="0"/>
              <a:t> </a:t>
            </a:r>
            <a:r>
              <a:rPr lang="ru-RU" sz="2000" dirty="0" err="1"/>
              <a:t>мовчання</a:t>
            </a:r>
            <a:r>
              <a:rPr lang="ru-RU" sz="2000" dirty="0"/>
              <a:t> за </a:t>
            </a:r>
            <a:r>
              <a:rPr lang="ru-RU" sz="2000" dirty="0" err="1"/>
              <a:t>співвітчизниками</a:t>
            </a:r>
            <a:r>
              <a:rPr lang="ru-RU" sz="2000" dirty="0"/>
              <a:t>, </a:t>
            </a:r>
            <a:r>
              <a:rPr lang="ru-RU" sz="2000" dirty="0" err="1"/>
              <a:t>загиблими</a:t>
            </a:r>
            <a:r>
              <a:rPr lang="ru-RU" sz="2000" dirty="0"/>
              <a:t> </a:t>
            </a:r>
            <a:r>
              <a:rPr lang="ru-RU" sz="2000" dirty="0" err="1"/>
              <a:t>внаслідок</a:t>
            </a:r>
            <a:r>
              <a:rPr lang="ru-RU" sz="2000" dirty="0"/>
              <a:t> </a:t>
            </a:r>
            <a:r>
              <a:rPr lang="ru-RU" sz="2000" dirty="0" err="1"/>
              <a:t>збройної</a:t>
            </a:r>
            <a:r>
              <a:rPr lang="ru-RU" sz="2000" dirty="0"/>
              <a:t> </a:t>
            </a:r>
            <a:r>
              <a:rPr lang="ru-RU" sz="2000" dirty="0" err="1"/>
              <a:t>агресії</a:t>
            </a:r>
            <a:r>
              <a:rPr lang="ru-RU" sz="2000" dirty="0"/>
              <a:t> </a:t>
            </a:r>
            <a:r>
              <a:rPr lang="ru-RU" sz="2000" dirty="0" err="1"/>
              <a:t>російської</a:t>
            </a:r>
            <a:r>
              <a:rPr lang="ru-RU" sz="2000" dirty="0"/>
              <a:t> </a:t>
            </a:r>
            <a:r>
              <a:rPr lang="ru-RU" sz="2000" dirty="0" err="1"/>
              <a:t>федерації</a:t>
            </a:r>
            <a:r>
              <a:rPr lang="ru-RU" sz="2000" dirty="0"/>
              <a:t> </a:t>
            </a:r>
            <a:r>
              <a:rPr lang="ru-RU" sz="2000" dirty="0" err="1"/>
              <a:t>проти</a:t>
            </a:r>
            <a:r>
              <a:rPr lang="ru-RU" sz="2000" dirty="0"/>
              <a:t> </a:t>
            </a:r>
            <a:r>
              <a:rPr lang="ru-RU" sz="2000" dirty="0" err="1" smtClean="0"/>
              <a:t>України</a:t>
            </a:r>
            <a:endParaRPr lang="ru-RU" sz="900" i="1" dirty="0" smtClean="0"/>
          </a:p>
        </p:txBody>
      </p:sp>
    </p:spTree>
    <p:extLst>
      <p:ext uri="{BB962C8B-B14F-4D97-AF65-F5344CB8AC3E}">
        <p14:creationId xmlns:p14="http://schemas.microsoft.com/office/powerpoint/2010/main" val="26690981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Наповнюваність</a:t>
            </a:r>
            <a:r>
              <a:rPr lang="ru-RU" dirty="0" smtClean="0"/>
              <a:t> </a:t>
            </a:r>
            <a:r>
              <a:rPr lang="ru-RU" dirty="0" err="1" smtClean="0"/>
              <a:t>класів</a:t>
            </a:r>
            <a:r>
              <a:rPr lang="ru-RU" dirty="0" smtClean="0"/>
              <a:t>. </a:t>
            </a:r>
            <a:br>
              <a:rPr lang="ru-RU" dirty="0" smtClean="0"/>
            </a:br>
            <a:r>
              <a:rPr lang="ru-RU" dirty="0" err="1" smtClean="0"/>
              <a:t>Поділ</a:t>
            </a:r>
            <a:r>
              <a:rPr lang="ru-RU" dirty="0" smtClean="0"/>
              <a:t> </a:t>
            </a:r>
            <a:r>
              <a:rPr lang="ru-RU" dirty="0" err="1" smtClean="0"/>
              <a:t>класів</a:t>
            </a:r>
            <a:r>
              <a:rPr lang="ru-RU" dirty="0" smtClean="0"/>
              <a:t> на </a:t>
            </a:r>
            <a:r>
              <a:rPr lang="ru-RU" dirty="0" err="1" smtClean="0"/>
              <a:t>групи</a:t>
            </a:r>
            <a:endParaRPr lang="ru-RU" dirty="0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556791"/>
            <a:ext cx="8229600" cy="4824537"/>
          </a:xfrm>
        </p:spPr>
        <p:txBody>
          <a:bodyPr>
            <a:noAutofit/>
          </a:bodyPr>
          <a:lstStyle/>
          <a:p>
            <a:pPr marL="400050" lvl="1" indent="0">
              <a:buNone/>
            </a:pPr>
            <a:r>
              <a:rPr lang="ru-RU" sz="2400" dirty="0" smtClean="0"/>
              <a:t>… на </a:t>
            </a:r>
            <a:r>
              <a:rPr lang="ru-RU" sz="2400" dirty="0" err="1" smtClean="0"/>
              <a:t>період</a:t>
            </a:r>
            <a:r>
              <a:rPr lang="ru-RU" sz="2400" dirty="0" smtClean="0"/>
              <a:t> </a:t>
            </a:r>
            <a:r>
              <a:rPr lang="ru-RU" sz="2400" dirty="0" err="1" smtClean="0"/>
              <a:t>тривалості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воєнного</a:t>
            </a:r>
            <a:r>
              <a:rPr lang="ru-RU" sz="2400" dirty="0" smtClean="0"/>
              <a:t> стану </a:t>
            </a:r>
            <a:r>
              <a:rPr lang="ru-RU" sz="2400" dirty="0" err="1" smtClean="0"/>
              <a:t>призупиняється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дія</a:t>
            </a:r>
            <a:r>
              <a:rPr lang="ru-RU" sz="2400" dirty="0" smtClean="0"/>
              <a:t> </a:t>
            </a:r>
            <a:r>
              <a:rPr lang="ru-RU" sz="2400" dirty="0" err="1" smtClean="0"/>
              <a:t>положення</a:t>
            </a:r>
            <a:r>
              <a:rPr lang="ru-RU" sz="2400" dirty="0" smtClean="0"/>
              <a:t> … </a:t>
            </a:r>
            <a:r>
              <a:rPr lang="ru-RU" sz="2400" dirty="0" err="1" smtClean="0"/>
              <a:t>щодо</a:t>
            </a:r>
            <a:r>
              <a:rPr lang="ru-RU" sz="2400" dirty="0" smtClean="0"/>
              <a:t> </a:t>
            </a:r>
            <a:r>
              <a:rPr lang="ru-RU" sz="2400" dirty="0" err="1" smtClean="0"/>
              <a:t>граничної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верхньої</a:t>
            </a:r>
            <a:r>
              <a:rPr lang="ru-RU" sz="2400" dirty="0" smtClean="0"/>
              <a:t> </a:t>
            </a:r>
            <a:r>
              <a:rPr lang="ru-RU" sz="2400" dirty="0" err="1" smtClean="0"/>
              <a:t>межі</a:t>
            </a:r>
            <a:r>
              <a:rPr lang="ru-RU" sz="2400" dirty="0" smtClean="0"/>
              <a:t> </a:t>
            </a:r>
            <a:r>
              <a:rPr lang="ru-RU" sz="2400" dirty="0" err="1" smtClean="0"/>
              <a:t>кількості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учнів</a:t>
            </a:r>
            <a:r>
              <a:rPr lang="ru-RU" sz="2400" dirty="0" smtClean="0"/>
              <a:t> у </a:t>
            </a:r>
            <a:r>
              <a:rPr lang="ru-RU" sz="2400" dirty="0" err="1" smtClean="0"/>
              <a:t>класі</a:t>
            </a:r>
            <a:r>
              <a:rPr lang="ru-RU" sz="2400" dirty="0" smtClean="0"/>
              <a:t> державного, </a:t>
            </a:r>
            <a:r>
              <a:rPr lang="ru-RU" sz="2400" dirty="0" err="1" smtClean="0"/>
              <a:t>комунального</a:t>
            </a:r>
            <a:r>
              <a:rPr lang="ru-RU" sz="2400" dirty="0" smtClean="0"/>
              <a:t> закладу </a:t>
            </a:r>
            <a:r>
              <a:rPr lang="ru-RU" sz="2400" dirty="0" err="1" smtClean="0"/>
              <a:t>освіти</a:t>
            </a:r>
            <a:r>
              <a:rPr lang="ru-RU" sz="2400" dirty="0" smtClean="0"/>
              <a:t>, </a:t>
            </a:r>
            <a:r>
              <a:rPr lang="ru-RU" sz="2400" dirty="0" err="1" smtClean="0"/>
              <a:t>крім</a:t>
            </a:r>
            <a:r>
              <a:rPr lang="ru-RU" sz="2400" dirty="0" smtClean="0"/>
              <a:t> </a:t>
            </a:r>
            <a:r>
              <a:rPr lang="ru-RU" sz="2400" dirty="0" err="1" smtClean="0"/>
              <a:t>здобуття</a:t>
            </a:r>
            <a:r>
              <a:rPr lang="ru-RU" sz="2400" dirty="0" smtClean="0"/>
              <a:t> </a:t>
            </a:r>
            <a:r>
              <a:rPr lang="ru-RU" sz="2400" dirty="0" err="1" smtClean="0"/>
              <a:t>освіти</a:t>
            </a:r>
            <a:r>
              <a:rPr lang="ru-RU" sz="2400" dirty="0" smtClean="0"/>
              <a:t> за очною (денною) </a:t>
            </a:r>
            <a:r>
              <a:rPr lang="ru-RU" sz="2400" dirty="0" err="1" smtClean="0"/>
              <a:t>або</a:t>
            </a:r>
            <a:r>
              <a:rPr lang="ru-RU" sz="2400" dirty="0" smtClean="0"/>
              <a:t> </a:t>
            </a:r>
            <a:r>
              <a:rPr lang="ru-RU" sz="2400" dirty="0" err="1" smtClean="0"/>
              <a:t>вечірньою</a:t>
            </a:r>
            <a:r>
              <a:rPr lang="ru-RU" sz="2400" dirty="0" smtClean="0"/>
              <a:t> формою. </a:t>
            </a:r>
          </a:p>
          <a:p>
            <a:pPr marL="800100" lvl="2" indent="0">
              <a:buNone/>
            </a:pPr>
            <a:r>
              <a:rPr lang="ru-RU" sz="2000" i="1" dirty="0" err="1" smtClean="0"/>
              <a:t>Нормативи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максимальної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наповнюваності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класів</a:t>
            </a:r>
            <a:r>
              <a:rPr lang="ru-RU" sz="2000" i="1" dirty="0" smtClean="0"/>
              <a:t> за денною, </a:t>
            </a:r>
            <a:r>
              <a:rPr lang="ru-RU" sz="2000" i="1" dirty="0" err="1" smtClean="0"/>
              <a:t>вечірньою</a:t>
            </a:r>
            <a:r>
              <a:rPr lang="ru-RU" sz="2000" i="1" dirty="0" smtClean="0"/>
              <a:t> формами </a:t>
            </a:r>
            <a:r>
              <a:rPr lang="ru-RU" sz="2000" i="1" dirty="0" err="1" smtClean="0"/>
              <a:t>навчання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зберігаються</a:t>
            </a:r>
            <a:r>
              <a:rPr lang="ru-RU" sz="2000" i="1" dirty="0" smtClean="0"/>
              <a:t>. </a:t>
            </a:r>
            <a:r>
              <a:rPr lang="ru-RU" sz="2000" b="1" i="1" dirty="0" smtClean="0"/>
              <a:t>При </a:t>
            </a:r>
            <a:r>
              <a:rPr lang="ru-RU" sz="2000" b="1" i="1" dirty="0" err="1" smtClean="0"/>
              <a:t>дистанційному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навчанні</a:t>
            </a:r>
            <a:r>
              <a:rPr lang="ru-RU" sz="2000" b="1" i="1" dirty="0" smtClean="0"/>
              <a:t> заклад </a:t>
            </a:r>
            <a:r>
              <a:rPr lang="ru-RU" sz="2000" b="1" i="1" dirty="0" err="1" smtClean="0"/>
              <a:t>освіти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самостійно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приймає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рішення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щодо</a:t>
            </a:r>
            <a:r>
              <a:rPr lang="ru-RU" sz="2000" b="1" i="1" dirty="0" smtClean="0"/>
              <a:t> </a:t>
            </a:r>
            <a:r>
              <a:rPr lang="ru-RU" sz="2000" b="1" i="1" dirty="0" err="1"/>
              <a:t>максимальної</a:t>
            </a:r>
            <a:r>
              <a:rPr lang="ru-RU" sz="2000" b="1" i="1" dirty="0"/>
              <a:t> </a:t>
            </a:r>
            <a:r>
              <a:rPr lang="ru-RU" sz="2000" b="1" i="1" dirty="0" err="1"/>
              <a:t>кількості</a:t>
            </a:r>
            <a:r>
              <a:rPr lang="ru-RU" sz="2000" b="1" i="1" dirty="0"/>
              <a:t> </a:t>
            </a:r>
            <a:r>
              <a:rPr lang="ru-RU" sz="2000" b="1" i="1" dirty="0" err="1"/>
              <a:t>учнів</a:t>
            </a:r>
            <a:r>
              <a:rPr lang="ru-RU" sz="2000" b="1" i="1" dirty="0"/>
              <a:t> у </a:t>
            </a:r>
            <a:r>
              <a:rPr lang="ru-RU" sz="2000" b="1" i="1" dirty="0" err="1"/>
              <a:t>класі</a:t>
            </a:r>
            <a:r>
              <a:rPr lang="ru-RU" sz="2000" b="1" i="1" dirty="0"/>
              <a:t>.</a:t>
            </a:r>
          </a:p>
          <a:p>
            <a:pPr marL="800100" lvl="2" indent="0">
              <a:buNone/>
            </a:pPr>
            <a:endParaRPr lang="ru-RU" sz="2000" b="1" i="1" dirty="0" smtClean="0"/>
          </a:p>
          <a:p>
            <a:pPr marL="400050" lvl="1" indent="0">
              <a:buNone/>
            </a:pPr>
            <a:r>
              <a:rPr lang="ru-RU" sz="2400" dirty="0" err="1" smtClean="0"/>
              <a:t>Клас</a:t>
            </a:r>
            <a:r>
              <a:rPr lang="ru-RU" sz="2400" dirty="0" smtClean="0"/>
              <a:t> </a:t>
            </a:r>
            <a:r>
              <a:rPr lang="ru-RU" sz="2400" dirty="0" err="1" smtClean="0"/>
              <a:t>може</a:t>
            </a:r>
            <a:r>
              <a:rPr lang="ru-RU" sz="2400" dirty="0" smtClean="0"/>
              <a:t> </a:t>
            </a:r>
            <a:r>
              <a:rPr lang="ru-RU" sz="2400" dirty="0" err="1" smtClean="0"/>
              <a:t>ділитися</a:t>
            </a:r>
            <a:r>
              <a:rPr lang="ru-RU" sz="2400" dirty="0" smtClean="0"/>
              <a:t> на </a:t>
            </a:r>
            <a:r>
              <a:rPr lang="ru-RU" sz="2400" dirty="0" err="1" smtClean="0"/>
              <a:t>групи</a:t>
            </a:r>
            <a:r>
              <a:rPr lang="ru-RU" sz="2400" dirty="0" smtClean="0"/>
              <a:t>:… при </a:t>
            </a:r>
            <a:r>
              <a:rPr lang="ru-RU" sz="2400" dirty="0" err="1"/>
              <a:t>проведенні</a:t>
            </a:r>
            <a:r>
              <a:rPr lang="ru-RU" sz="2400" dirty="0"/>
              <a:t> </a:t>
            </a:r>
            <a:r>
              <a:rPr lang="ru-RU" sz="2400" dirty="0" err="1"/>
              <a:t>практичних</a:t>
            </a:r>
            <a:r>
              <a:rPr lang="ru-RU" sz="2400" dirty="0"/>
              <a:t> занять з </a:t>
            </a:r>
            <a:r>
              <a:rPr lang="ru-RU" sz="2400" dirty="0" err="1"/>
              <a:t>інформатики</a:t>
            </a:r>
            <a:r>
              <a:rPr lang="ru-RU" sz="2400" dirty="0"/>
              <a:t> з </a:t>
            </a:r>
            <a:r>
              <a:rPr lang="ru-RU" sz="2400" dirty="0" err="1"/>
              <a:t>використанням</a:t>
            </a:r>
            <a:r>
              <a:rPr lang="ru-RU" sz="2400" dirty="0"/>
              <a:t> </a:t>
            </a:r>
            <a:r>
              <a:rPr lang="ru-RU" sz="2400" dirty="0" err="1"/>
              <a:t>комп’ютерів</a:t>
            </a:r>
            <a:r>
              <a:rPr lang="ru-RU" sz="2400" dirty="0"/>
              <a:t> за </a:t>
            </a:r>
            <a:r>
              <a:rPr lang="ru-RU" sz="2400" dirty="0" smtClean="0"/>
              <a:t>не </a:t>
            </a:r>
            <a:r>
              <a:rPr lang="ru-RU" sz="2400" dirty="0" err="1"/>
              <a:t>менше</a:t>
            </a:r>
            <a:r>
              <a:rPr lang="ru-RU" sz="2400" dirty="0"/>
              <a:t> 8 </a:t>
            </a:r>
            <a:r>
              <a:rPr lang="ru-RU" sz="2400" dirty="0" err="1"/>
              <a:t>учнів</a:t>
            </a:r>
            <a:r>
              <a:rPr lang="ru-RU" sz="2400" dirty="0"/>
              <a:t> </a:t>
            </a:r>
            <a:r>
              <a:rPr lang="ru-RU" sz="2400" dirty="0" smtClean="0"/>
              <a:t>у </a:t>
            </a:r>
            <a:r>
              <a:rPr lang="ru-RU" sz="2400" dirty="0" err="1" smtClean="0"/>
              <a:t>групі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133996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Освітня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endParaRPr lang="ru-RU" dirty="0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040561"/>
          </a:xfrm>
        </p:spPr>
        <p:txBody>
          <a:bodyPr>
            <a:noAutofit/>
          </a:bodyPr>
          <a:lstStyle/>
          <a:p>
            <a:pPr marL="400050" lvl="1" indent="0">
              <a:buNone/>
            </a:pPr>
            <a:r>
              <a:rPr lang="ru-RU" sz="2400" dirty="0" smtClean="0"/>
              <a:t>У 2022-2023 </a:t>
            </a:r>
            <a:r>
              <a:rPr lang="ru-RU" sz="2400" dirty="0" err="1" smtClean="0"/>
              <a:t>навчальному</a:t>
            </a:r>
            <a:r>
              <a:rPr lang="ru-RU" sz="2400" dirty="0" smtClean="0"/>
              <a:t> </a:t>
            </a:r>
            <a:r>
              <a:rPr lang="ru-RU" sz="2400" dirty="0" err="1" smtClean="0"/>
              <a:t>році</a:t>
            </a:r>
            <a:r>
              <a:rPr lang="ru-RU" sz="2400" dirty="0" smtClean="0"/>
              <a:t> </a:t>
            </a:r>
            <a:r>
              <a:rPr lang="ru-RU" sz="2400" dirty="0" err="1" smtClean="0"/>
              <a:t>пріоритетними</a:t>
            </a:r>
            <a:r>
              <a:rPr lang="ru-RU" sz="2400" dirty="0" smtClean="0"/>
              <a:t> є </a:t>
            </a:r>
            <a:r>
              <a:rPr lang="ru-RU" sz="2400" dirty="0" err="1" smtClean="0"/>
              <a:t>такі</a:t>
            </a:r>
            <a:r>
              <a:rPr lang="ru-RU" sz="2400" dirty="0" smtClean="0"/>
              <a:t> </a:t>
            </a:r>
            <a:r>
              <a:rPr lang="ru-RU" sz="2400" dirty="0" err="1" smtClean="0"/>
              <a:t>напрями</a:t>
            </a:r>
            <a:r>
              <a:rPr lang="ru-RU" sz="2400" dirty="0" smtClean="0"/>
              <a:t>:</a:t>
            </a:r>
          </a:p>
          <a:p>
            <a:pPr marL="685800" lvl="1"/>
            <a:r>
              <a:rPr lang="ru-RU" sz="1800" dirty="0" err="1" smtClean="0"/>
              <a:t>продовження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реформи</a:t>
            </a:r>
            <a:r>
              <a:rPr lang="ru-RU" sz="1800" dirty="0" smtClean="0"/>
              <a:t> </a:t>
            </a:r>
            <a:r>
              <a:rPr lang="ru-RU" sz="1800" dirty="0" err="1" smtClean="0"/>
              <a:t>загальної</a:t>
            </a:r>
            <a:r>
              <a:rPr lang="ru-RU" sz="1800" dirty="0" smtClean="0"/>
              <a:t> </a:t>
            </a:r>
            <a:r>
              <a:rPr lang="ru-RU" sz="1800" dirty="0" err="1" smtClean="0"/>
              <a:t>середньої</a:t>
            </a:r>
            <a:r>
              <a:rPr lang="ru-RU" sz="1800" dirty="0" smtClean="0"/>
              <a:t> </a:t>
            </a:r>
            <a:r>
              <a:rPr lang="ru-RU" sz="1800" dirty="0" err="1" smtClean="0"/>
              <a:t>освіти</a:t>
            </a:r>
            <a:r>
              <a:rPr lang="ru-RU" sz="1800" dirty="0" smtClean="0"/>
              <a:t> </a:t>
            </a:r>
            <a:r>
              <a:rPr lang="ru-RU" sz="1800" dirty="0" err="1" smtClean="0"/>
              <a:t>відповідно</a:t>
            </a:r>
            <a:r>
              <a:rPr lang="ru-RU" sz="1800" dirty="0" smtClean="0"/>
              <a:t> до </a:t>
            </a:r>
            <a:r>
              <a:rPr lang="ru-RU" sz="1800" dirty="0" err="1" smtClean="0"/>
              <a:t>Концепції</a:t>
            </a:r>
            <a:r>
              <a:rPr lang="ru-RU" sz="1800" dirty="0" smtClean="0"/>
              <a:t> «Нова </a:t>
            </a:r>
            <a:r>
              <a:rPr lang="ru-RU" sz="1800" dirty="0" err="1" smtClean="0"/>
              <a:t>українська</a:t>
            </a:r>
            <a:r>
              <a:rPr lang="ru-RU" sz="1800" dirty="0" smtClean="0"/>
              <a:t> школа»; </a:t>
            </a:r>
          </a:p>
          <a:p>
            <a:pPr marL="685800" lvl="1"/>
            <a:r>
              <a:rPr lang="ru-RU" sz="1800" dirty="0" err="1" smtClean="0"/>
              <a:t>впровадження</a:t>
            </a:r>
            <a:r>
              <a:rPr lang="ru-RU" sz="1800" dirty="0" smtClean="0"/>
              <a:t> у 5 </a:t>
            </a:r>
            <a:r>
              <a:rPr lang="ru-RU" sz="1800" dirty="0" err="1" smtClean="0"/>
              <a:t>класах</a:t>
            </a:r>
            <a:r>
              <a:rPr lang="ru-RU" sz="1800" dirty="0" smtClean="0"/>
              <a:t> нового Державного стандарту </a:t>
            </a:r>
            <a:r>
              <a:rPr lang="ru-RU" sz="1800" dirty="0" err="1" smtClean="0"/>
              <a:t>базової</a:t>
            </a:r>
            <a:r>
              <a:rPr lang="ru-RU" sz="1800" dirty="0" smtClean="0"/>
              <a:t> </a:t>
            </a:r>
            <a:r>
              <a:rPr lang="ru-RU" sz="1800" dirty="0" err="1" smtClean="0"/>
              <a:t>середньої</a:t>
            </a:r>
            <a:r>
              <a:rPr lang="ru-RU" sz="1800" dirty="0" smtClean="0"/>
              <a:t> </a:t>
            </a:r>
            <a:r>
              <a:rPr lang="ru-RU" sz="1800" dirty="0" err="1" smtClean="0"/>
              <a:t>освіти</a:t>
            </a:r>
            <a:r>
              <a:rPr lang="ru-RU" sz="1800" dirty="0" smtClean="0"/>
              <a:t> (</a:t>
            </a:r>
            <a:r>
              <a:rPr lang="ru-RU" sz="1800" dirty="0" err="1" smtClean="0"/>
              <a:t>далі</a:t>
            </a:r>
            <a:r>
              <a:rPr lang="ru-RU" sz="1800" dirty="0" smtClean="0"/>
              <a:t> – </a:t>
            </a:r>
            <a:r>
              <a:rPr lang="ru-RU" sz="1800" dirty="0" err="1" smtClean="0"/>
              <a:t>Державний</a:t>
            </a:r>
            <a:r>
              <a:rPr lang="ru-RU" sz="1800" dirty="0" smtClean="0"/>
              <a:t> стандарт); </a:t>
            </a:r>
          </a:p>
          <a:p>
            <a:pPr marL="685800" lvl="1"/>
            <a:r>
              <a:rPr lang="ru-RU" sz="1800" dirty="0" err="1" smtClean="0"/>
              <a:t>організація</a:t>
            </a:r>
            <a:r>
              <a:rPr lang="ru-RU" sz="1800" dirty="0" smtClean="0"/>
              <a:t> </a:t>
            </a:r>
            <a:r>
              <a:rPr lang="ru-RU" sz="1800" dirty="0" err="1" smtClean="0"/>
              <a:t>освітнього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процесу</a:t>
            </a:r>
            <a:r>
              <a:rPr lang="ru-RU" sz="1800" dirty="0" smtClean="0"/>
              <a:t> </a:t>
            </a:r>
            <a:r>
              <a:rPr lang="ru-RU" sz="1800" dirty="0" err="1" smtClean="0"/>
              <a:t>після</a:t>
            </a:r>
            <a:r>
              <a:rPr lang="ru-RU" sz="1800" dirty="0" smtClean="0"/>
              <a:t> </a:t>
            </a:r>
            <a:r>
              <a:rPr lang="ru-RU" sz="1800" dirty="0" err="1" smtClean="0"/>
              <a:t>вимушеного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переривання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його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звичного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перебігу</a:t>
            </a:r>
            <a:r>
              <a:rPr lang="ru-RU" sz="1800" dirty="0" smtClean="0"/>
              <a:t>, </a:t>
            </a:r>
            <a:r>
              <a:rPr lang="ru-RU" sz="1800" dirty="0" err="1" smtClean="0"/>
              <a:t>викликаного</a:t>
            </a:r>
            <a:r>
              <a:rPr lang="ru-RU" sz="1800" dirty="0" smtClean="0"/>
              <a:t> </a:t>
            </a:r>
            <a:r>
              <a:rPr lang="ru-RU" sz="1800" dirty="0" err="1" smtClean="0"/>
              <a:t>спочатку</a:t>
            </a:r>
            <a:r>
              <a:rPr lang="ru-RU" sz="1800" dirty="0" smtClean="0"/>
              <a:t> </a:t>
            </a:r>
            <a:r>
              <a:rPr lang="ru-RU" sz="1800" dirty="0" err="1" smtClean="0"/>
              <a:t>тривалими</a:t>
            </a:r>
            <a:r>
              <a:rPr lang="ru-RU" sz="1800" dirty="0" smtClean="0"/>
              <a:t> карантинами, </a:t>
            </a:r>
            <a:r>
              <a:rPr lang="ru-RU" sz="1800" dirty="0" err="1" smtClean="0"/>
              <a:t>потім</a:t>
            </a:r>
            <a:r>
              <a:rPr lang="ru-RU" sz="1800" dirty="0" smtClean="0"/>
              <a:t> – </a:t>
            </a:r>
            <a:r>
              <a:rPr lang="ru-RU" sz="1800" dirty="0" err="1" smtClean="0"/>
              <a:t>військовою</a:t>
            </a:r>
            <a:r>
              <a:rPr lang="ru-RU" sz="1800" dirty="0" smtClean="0"/>
              <a:t> </a:t>
            </a:r>
            <a:r>
              <a:rPr lang="ru-RU" sz="1800" dirty="0" err="1" smtClean="0"/>
              <a:t>агресією</a:t>
            </a:r>
            <a:r>
              <a:rPr lang="ru-RU" sz="1800" dirty="0" smtClean="0"/>
              <a:t> </a:t>
            </a:r>
            <a:r>
              <a:rPr lang="ru-RU" sz="1800" dirty="0" err="1" smtClean="0"/>
              <a:t>рф</a:t>
            </a:r>
            <a:r>
              <a:rPr lang="ru-RU" sz="1800" dirty="0" smtClean="0"/>
              <a:t> на </a:t>
            </a:r>
            <a:r>
              <a:rPr lang="ru-RU" sz="1800" dirty="0" err="1" smtClean="0"/>
              <a:t>території</a:t>
            </a:r>
            <a:r>
              <a:rPr lang="ru-RU" sz="1800" dirty="0" smtClean="0"/>
              <a:t> </a:t>
            </a:r>
            <a:r>
              <a:rPr lang="ru-RU" sz="1800" dirty="0" err="1" smtClean="0"/>
              <a:t>нашої</a:t>
            </a:r>
            <a:r>
              <a:rPr lang="ru-RU" sz="1800" dirty="0" smtClean="0"/>
              <a:t> </a:t>
            </a:r>
            <a:r>
              <a:rPr lang="ru-RU" sz="1800" dirty="0" err="1" smtClean="0"/>
              <a:t>держави</a:t>
            </a:r>
            <a:r>
              <a:rPr lang="ru-RU" sz="1800" dirty="0" smtClean="0"/>
              <a:t>; </a:t>
            </a:r>
          </a:p>
          <a:p>
            <a:pPr marL="685800" lvl="1"/>
            <a:r>
              <a:rPr lang="ru-RU" sz="1800" dirty="0" err="1" smtClean="0"/>
              <a:t>посилення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національно-патріотичного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виховання</a:t>
            </a:r>
            <a:r>
              <a:rPr lang="ru-RU" sz="1800" dirty="0" smtClean="0"/>
              <a:t>, </a:t>
            </a:r>
            <a:r>
              <a:rPr lang="ru-RU" sz="1800" dirty="0" err="1" smtClean="0"/>
              <a:t>формування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громадянської</a:t>
            </a:r>
            <a:r>
              <a:rPr lang="ru-RU" sz="1800" dirty="0" smtClean="0"/>
              <a:t> </a:t>
            </a:r>
            <a:r>
              <a:rPr lang="ru-RU" sz="1800" dirty="0" err="1" smtClean="0"/>
              <a:t>позиції</a:t>
            </a:r>
            <a:r>
              <a:rPr lang="ru-RU" sz="1800" dirty="0" smtClean="0"/>
              <a:t>; </a:t>
            </a:r>
          </a:p>
          <a:p>
            <a:pPr marL="685800" lvl="1"/>
            <a:r>
              <a:rPr lang="ru-RU" sz="1800" dirty="0" err="1" smtClean="0"/>
              <a:t>просвіта</a:t>
            </a:r>
            <a:r>
              <a:rPr lang="ru-RU" sz="1800" dirty="0" smtClean="0"/>
              <a:t> з </a:t>
            </a:r>
            <a:r>
              <a:rPr lang="ru-RU" sz="1800" dirty="0" err="1" smtClean="0"/>
              <a:t>питань</a:t>
            </a:r>
            <a:r>
              <a:rPr lang="ru-RU" sz="1800" dirty="0" smtClean="0"/>
              <a:t> </a:t>
            </a:r>
            <a:r>
              <a:rPr lang="ru-RU" sz="1800" dirty="0" err="1" smtClean="0"/>
              <a:t>особистої</a:t>
            </a:r>
            <a:r>
              <a:rPr lang="ru-RU" sz="1800" dirty="0" smtClean="0"/>
              <a:t> </a:t>
            </a:r>
            <a:r>
              <a:rPr lang="ru-RU" sz="1800" dirty="0" err="1" smtClean="0"/>
              <a:t>безпеки</a:t>
            </a:r>
            <a:r>
              <a:rPr lang="ru-RU" sz="1800" dirty="0" smtClean="0"/>
              <a:t>; </a:t>
            </a:r>
          </a:p>
          <a:p>
            <a:pPr marL="685800" lvl="1"/>
            <a:r>
              <a:rPr lang="ru-RU" sz="1800" dirty="0" err="1" smtClean="0"/>
              <a:t>організація</a:t>
            </a:r>
            <a:r>
              <a:rPr lang="ru-RU" sz="1800" dirty="0" smtClean="0"/>
              <a:t> </a:t>
            </a:r>
            <a:r>
              <a:rPr lang="ru-RU" sz="1800" dirty="0" err="1" smtClean="0"/>
              <a:t>навчальної</a:t>
            </a:r>
            <a:r>
              <a:rPr lang="ru-RU" sz="1800" dirty="0" smtClean="0"/>
              <a:t> </a:t>
            </a:r>
            <a:r>
              <a:rPr lang="ru-RU" sz="1800" dirty="0" err="1" smtClean="0"/>
              <a:t>діяльності</a:t>
            </a:r>
            <a:r>
              <a:rPr lang="ru-RU" sz="1800" dirty="0" smtClean="0"/>
              <a:t> </a:t>
            </a:r>
            <a:r>
              <a:rPr lang="ru-RU" sz="1800" dirty="0" err="1" smtClean="0"/>
              <a:t>здобувачів</a:t>
            </a:r>
            <a:r>
              <a:rPr lang="ru-RU" sz="1800" dirty="0" smtClean="0"/>
              <a:t> </a:t>
            </a:r>
            <a:r>
              <a:rPr lang="ru-RU" sz="1800" dirty="0" err="1" smtClean="0"/>
              <a:t>освіти</a:t>
            </a:r>
            <a:r>
              <a:rPr lang="ru-RU" sz="1800" dirty="0" smtClean="0"/>
              <a:t> та </a:t>
            </a:r>
            <a:r>
              <a:rPr lang="ru-RU" sz="1800" dirty="0" err="1" smtClean="0"/>
              <a:t>способів</a:t>
            </a:r>
            <a:r>
              <a:rPr lang="ru-RU" sz="1800" dirty="0" smtClean="0"/>
              <a:t> </a:t>
            </a:r>
            <a:r>
              <a:rPr lang="ru-RU" sz="1800" dirty="0" err="1" smtClean="0"/>
              <a:t>побудови</a:t>
            </a:r>
            <a:r>
              <a:rPr lang="ru-RU" sz="1800" dirty="0" smtClean="0"/>
              <a:t> </a:t>
            </a:r>
            <a:r>
              <a:rPr lang="ru-RU" sz="1800" dirty="0" err="1" smtClean="0"/>
              <a:t>зворотного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зв’язку</a:t>
            </a:r>
            <a:r>
              <a:rPr lang="ru-RU" sz="1800" dirty="0" smtClean="0"/>
              <a:t> в </a:t>
            </a:r>
            <a:r>
              <a:rPr lang="ru-RU" sz="1800" dirty="0" err="1" smtClean="0"/>
              <a:t>умовах</a:t>
            </a:r>
            <a:r>
              <a:rPr lang="ru-RU" sz="1800" dirty="0" smtClean="0"/>
              <a:t> </a:t>
            </a:r>
            <a:r>
              <a:rPr lang="ru-RU" sz="1800" dirty="0" err="1" smtClean="0"/>
              <a:t>очної</a:t>
            </a:r>
            <a:r>
              <a:rPr lang="ru-RU" sz="1800" dirty="0" smtClean="0"/>
              <a:t>, </a:t>
            </a:r>
            <a:r>
              <a:rPr lang="ru-RU" sz="1800" dirty="0" err="1" smtClean="0"/>
              <a:t>дистанційної</a:t>
            </a:r>
            <a:r>
              <a:rPr lang="ru-RU" sz="1800" dirty="0" smtClean="0"/>
              <a:t>, </a:t>
            </a:r>
            <a:r>
              <a:rPr lang="ru-RU" sz="1800" dirty="0" err="1" smtClean="0"/>
              <a:t>змішаної</a:t>
            </a:r>
            <a:r>
              <a:rPr lang="ru-RU" sz="1800" dirty="0" smtClean="0"/>
              <a:t> форм </a:t>
            </a:r>
            <a:r>
              <a:rPr lang="ru-RU" sz="1800" dirty="0" err="1" smtClean="0"/>
              <a:t>навчання</a:t>
            </a:r>
            <a:r>
              <a:rPr lang="ru-RU" sz="1800" dirty="0" smtClean="0"/>
              <a:t>; </a:t>
            </a:r>
          </a:p>
          <a:p>
            <a:pPr marL="685800" lvl="1"/>
            <a:r>
              <a:rPr lang="ru-RU" sz="1800" dirty="0" err="1" smtClean="0"/>
              <a:t>психологічні</a:t>
            </a:r>
            <a:r>
              <a:rPr lang="ru-RU" sz="1800" dirty="0" smtClean="0"/>
              <a:t> </a:t>
            </a:r>
            <a:r>
              <a:rPr lang="ru-RU" sz="1800" dirty="0" err="1" smtClean="0"/>
              <a:t>аспекти</a:t>
            </a:r>
            <a:r>
              <a:rPr lang="ru-RU" sz="1800" dirty="0" smtClean="0"/>
              <a:t> </a:t>
            </a:r>
            <a:r>
              <a:rPr lang="ru-RU" sz="1800" dirty="0" err="1" smtClean="0"/>
              <a:t>організації</a:t>
            </a:r>
            <a:r>
              <a:rPr lang="ru-RU" sz="1800" dirty="0" smtClean="0"/>
              <a:t> </a:t>
            </a:r>
            <a:r>
              <a:rPr lang="ru-RU" sz="1800" dirty="0" err="1" smtClean="0"/>
              <a:t>освітнього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процесу</a:t>
            </a:r>
            <a:r>
              <a:rPr lang="ru-RU" sz="1800" dirty="0" smtClean="0"/>
              <a:t> в </a:t>
            </a:r>
            <a:r>
              <a:rPr lang="ru-RU" sz="1800" dirty="0" err="1" smtClean="0"/>
              <a:t>умовах</a:t>
            </a:r>
            <a:r>
              <a:rPr lang="ru-RU" sz="1800" dirty="0" smtClean="0"/>
              <a:t> </a:t>
            </a:r>
            <a:r>
              <a:rPr lang="ru-RU" sz="1800" dirty="0" err="1" smtClean="0"/>
              <a:t>воєнного</a:t>
            </a:r>
            <a:r>
              <a:rPr lang="ru-RU" sz="1800" dirty="0" smtClean="0"/>
              <a:t>/</a:t>
            </a:r>
            <a:r>
              <a:rPr lang="ru-RU" sz="1800" dirty="0" err="1" smtClean="0"/>
              <a:t>післявоєнного</a:t>
            </a:r>
            <a:r>
              <a:rPr lang="ru-RU" sz="1800" dirty="0" smtClean="0"/>
              <a:t> стану.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3287827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418058"/>
          </a:xfrm>
        </p:spPr>
        <p:txBody>
          <a:bodyPr>
            <a:noAutofit/>
          </a:bodyPr>
          <a:lstStyle/>
          <a:p>
            <a:r>
              <a:rPr lang="ru-RU" sz="2800" dirty="0" err="1" smtClean="0"/>
              <a:t>Організація</a:t>
            </a:r>
            <a:r>
              <a:rPr lang="ru-RU" sz="2800" dirty="0" smtClean="0"/>
              <a:t> </a:t>
            </a:r>
            <a:r>
              <a:rPr lang="ru-RU" sz="2800" dirty="0" err="1" smtClean="0"/>
              <a:t>освітнього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процесу</a:t>
            </a:r>
            <a:r>
              <a:rPr lang="ru-RU" sz="2800" dirty="0" smtClean="0"/>
              <a:t> (І семестр)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040561"/>
          </a:xfrm>
        </p:spPr>
        <p:txBody>
          <a:bodyPr>
            <a:noAutofit/>
          </a:bodyPr>
          <a:lstStyle/>
          <a:p>
            <a:pPr marL="400050" lvl="1" indent="0">
              <a:buNone/>
            </a:pPr>
            <a:r>
              <a:rPr lang="ru-RU" sz="2400" dirty="0" smtClean="0"/>
              <a:t>У </a:t>
            </a:r>
            <a:r>
              <a:rPr lang="ru-RU" sz="2400" dirty="0" err="1" smtClean="0"/>
              <a:t>зв’язку</a:t>
            </a:r>
            <a:r>
              <a:rPr lang="ru-RU" sz="2400" dirty="0" smtClean="0"/>
              <a:t> з </a:t>
            </a:r>
            <a:r>
              <a:rPr lang="ru-RU" sz="2400" dirty="0" err="1" smtClean="0"/>
              <a:t>війною</a:t>
            </a:r>
            <a:r>
              <a:rPr lang="ru-RU" sz="2400" dirty="0" smtClean="0"/>
              <a:t> рекомендовано на початку 2022/2023 </a:t>
            </a:r>
            <a:r>
              <a:rPr lang="ru-RU" sz="2400" dirty="0" err="1" smtClean="0"/>
              <a:t>навчального</a:t>
            </a:r>
            <a:r>
              <a:rPr lang="ru-RU" sz="2400" dirty="0" smtClean="0"/>
              <a:t> року: </a:t>
            </a:r>
          </a:p>
          <a:p>
            <a:pPr lvl="1" indent="-342900"/>
            <a:r>
              <a:rPr lang="ru-RU" sz="2000" dirty="0" err="1" smtClean="0"/>
              <a:t>виявити</a:t>
            </a:r>
            <a:r>
              <a:rPr lang="ru-RU" sz="2000" dirty="0" smtClean="0"/>
              <a:t> </a:t>
            </a:r>
            <a:r>
              <a:rPr lang="ru-RU" sz="2000" dirty="0" err="1" smtClean="0"/>
              <a:t>рівень</a:t>
            </a:r>
            <a:r>
              <a:rPr lang="ru-RU" sz="2000" dirty="0" smtClean="0"/>
              <a:t> </a:t>
            </a:r>
            <a:r>
              <a:rPr lang="ru-RU" sz="2000" dirty="0" err="1" smtClean="0"/>
              <a:t>опанування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учнями</a:t>
            </a:r>
            <a:r>
              <a:rPr lang="ru-RU" sz="2000" dirty="0" smtClean="0"/>
              <a:t> </a:t>
            </a:r>
            <a:r>
              <a:rPr lang="ru-RU" sz="2000" dirty="0" err="1" smtClean="0"/>
              <a:t>навчального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матеріалу</a:t>
            </a:r>
            <a:r>
              <a:rPr lang="ru-RU" sz="2000" dirty="0" smtClean="0"/>
              <a:t>, </a:t>
            </a:r>
            <a:r>
              <a:rPr lang="ru-RU" sz="2000" dirty="0" err="1" smtClean="0"/>
              <a:t>яким</a:t>
            </a:r>
            <a:r>
              <a:rPr lang="ru-RU" sz="2000" dirty="0" smtClean="0"/>
              <a:t> вони </a:t>
            </a:r>
            <a:r>
              <a:rPr lang="ru-RU" sz="2000" dirty="0" err="1" smtClean="0"/>
              <a:t>оволодівали</a:t>
            </a:r>
            <a:r>
              <a:rPr lang="ru-RU" sz="2000" dirty="0" smtClean="0"/>
              <a:t> в </a:t>
            </a:r>
            <a:r>
              <a:rPr lang="ru-RU" sz="2000" dirty="0" err="1" smtClean="0"/>
              <a:t>умовах</a:t>
            </a:r>
            <a:r>
              <a:rPr lang="ru-RU" sz="2000" dirty="0" smtClean="0"/>
              <a:t> </a:t>
            </a:r>
            <a:r>
              <a:rPr lang="ru-RU" sz="2000" dirty="0" err="1" smtClean="0"/>
              <a:t>воєнного</a:t>
            </a:r>
            <a:r>
              <a:rPr lang="ru-RU" sz="2000" dirty="0" smtClean="0"/>
              <a:t> часу … (</a:t>
            </a:r>
            <a:r>
              <a:rPr lang="ru-RU" sz="2000" b="1" dirty="0" err="1" smtClean="0"/>
              <a:t>діагностування</a:t>
            </a:r>
            <a:r>
              <a:rPr lang="ru-RU" sz="2000" b="1" dirty="0" smtClean="0"/>
              <a:t>, </a:t>
            </a:r>
            <a:r>
              <a:rPr lang="ru-RU" sz="2000" dirty="0" err="1" smtClean="0"/>
              <a:t>достатньо</a:t>
            </a:r>
            <a:r>
              <a:rPr lang="ru-RU" sz="2000" dirty="0" smtClean="0"/>
              <a:t> годин)</a:t>
            </a:r>
          </a:p>
          <a:p>
            <a:pPr lvl="1" indent="-342900"/>
            <a:r>
              <a:rPr lang="ru-RU" sz="2000" dirty="0" err="1" smtClean="0"/>
              <a:t>визначити</a:t>
            </a:r>
            <a:r>
              <a:rPr lang="ru-RU" sz="2000" dirty="0" smtClean="0"/>
              <a:t> </a:t>
            </a:r>
            <a:r>
              <a:rPr lang="ru-RU" sz="2000" dirty="0" err="1" smtClean="0"/>
              <a:t>необхідність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організації</a:t>
            </a:r>
            <a:r>
              <a:rPr lang="ru-RU" sz="2000" dirty="0" smtClean="0"/>
              <a:t>  </a:t>
            </a:r>
            <a:r>
              <a:rPr lang="ru-RU" sz="2000" dirty="0" err="1" smtClean="0"/>
              <a:t>традиційного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повторення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вивченого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матеріалу</a:t>
            </a:r>
            <a:r>
              <a:rPr lang="ru-RU" sz="2000" dirty="0" smtClean="0"/>
              <a:t> за </a:t>
            </a:r>
            <a:r>
              <a:rPr lang="ru-RU" sz="2000" dirty="0" err="1" smtClean="0"/>
              <a:t>минулий</a:t>
            </a:r>
            <a:r>
              <a:rPr lang="ru-RU" sz="2000" dirty="0" smtClean="0"/>
              <a:t> </a:t>
            </a:r>
            <a:r>
              <a:rPr lang="ru-RU" sz="2000" dirty="0" err="1" smtClean="0"/>
              <a:t>рік</a:t>
            </a:r>
            <a:r>
              <a:rPr lang="ru-RU" sz="2000" dirty="0" smtClean="0"/>
              <a:t>,</a:t>
            </a:r>
          </a:p>
          <a:p>
            <a:pPr lvl="1" indent="-342900"/>
            <a:r>
              <a:rPr lang="ru-RU" sz="2000" dirty="0" err="1" smtClean="0"/>
              <a:t>запровадити</a:t>
            </a:r>
            <a:r>
              <a:rPr lang="ru-RU" sz="2000" dirty="0" smtClean="0"/>
              <a:t> «</a:t>
            </a:r>
            <a:r>
              <a:rPr lang="ru-RU" sz="2000" dirty="0" err="1" smtClean="0"/>
              <a:t>коригуюче</a:t>
            </a:r>
            <a:r>
              <a:rPr lang="ru-RU" sz="2000" dirty="0" smtClean="0"/>
              <a:t> </a:t>
            </a:r>
            <a:r>
              <a:rPr lang="ru-RU" sz="2000" dirty="0" err="1" smtClean="0"/>
              <a:t>навчання</a:t>
            </a:r>
            <a:r>
              <a:rPr lang="ru-RU" sz="2000" dirty="0" smtClean="0"/>
              <a:t>» </a:t>
            </a:r>
          </a:p>
          <a:p>
            <a:pPr lvl="2" indent="-342900"/>
            <a:r>
              <a:rPr lang="ru-RU" sz="1600" dirty="0" err="1" smtClean="0"/>
              <a:t>збільш</a:t>
            </a:r>
            <a:r>
              <a:rPr lang="uk-UA" sz="1600" dirty="0" err="1" smtClean="0"/>
              <a:t>увати</a:t>
            </a:r>
            <a:r>
              <a:rPr lang="ru-RU" sz="1600" dirty="0" smtClean="0"/>
              <a:t> к-</a:t>
            </a:r>
            <a:r>
              <a:rPr lang="ru-RU" sz="1600" dirty="0" err="1" smtClean="0"/>
              <a:t>сь</a:t>
            </a:r>
            <a:r>
              <a:rPr lang="ru-RU" sz="1600" dirty="0" smtClean="0"/>
              <a:t> годин на </a:t>
            </a:r>
            <a:r>
              <a:rPr lang="ru-RU" sz="1600" dirty="0" err="1" smtClean="0"/>
              <a:t>повторення</a:t>
            </a:r>
            <a:r>
              <a:rPr lang="ru-RU" sz="1600" dirty="0" smtClean="0"/>
              <a:t> за </a:t>
            </a:r>
            <a:r>
              <a:rPr lang="ru-RU" sz="1600" dirty="0" err="1" smtClean="0"/>
              <a:t>попередній</a:t>
            </a:r>
            <a:r>
              <a:rPr lang="ru-RU" sz="1600" dirty="0" smtClean="0"/>
              <a:t> </a:t>
            </a:r>
            <a:r>
              <a:rPr lang="ru-RU" sz="1600" dirty="0" err="1" smtClean="0"/>
              <a:t>навчальний</a:t>
            </a:r>
            <a:r>
              <a:rPr lang="ru-RU" sz="1600" dirty="0" smtClean="0"/>
              <a:t> </a:t>
            </a:r>
            <a:r>
              <a:rPr lang="ru-RU" sz="1600" dirty="0" err="1" smtClean="0"/>
              <a:t>рік</a:t>
            </a:r>
            <a:r>
              <a:rPr lang="ru-RU" sz="1600" dirty="0" smtClean="0"/>
              <a:t>, </a:t>
            </a:r>
          </a:p>
          <a:p>
            <a:pPr lvl="2" indent="-342900"/>
            <a:r>
              <a:rPr lang="ru-RU" sz="1600" dirty="0" err="1" smtClean="0"/>
              <a:t>ущільнити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програмовий</a:t>
            </a:r>
            <a:r>
              <a:rPr lang="ru-RU" sz="1600" dirty="0" smtClean="0"/>
              <a:t> </a:t>
            </a:r>
            <a:r>
              <a:rPr lang="ru-RU" sz="1600" dirty="0" err="1" smtClean="0"/>
              <a:t>матеріал</a:t>
            </a:r>
            <a:r>
              <a:rPr lang="ru-RU" sz="1600" dirty="0" smtClean="0"/>
              <a:t>, </a:t>
            </a:r>
            <a:r>
              <a:rPr lang="ru-RU" sz="1600" dirty="0" err="1" smtClean="0"/>
              <a:t>який</a:t>
            </a:r>
            <a:r>
              <a:rPr lang="ru-RU" sz="1600" dirty="0" smtClean="0"/>
              <a:t> </a:t>
            </a:r>
            <a:r>
              <a:rPr lang="ru-RU" sz="1600" dirty="0" err="1" smtClean="0"/>
              <a:t>має</a:t>
            </a:r>
            <a:r>
              <a:rPr lang="ru-RU" sz="1600" dirty="0" smtClean="0"/>
              <a:t> </a:t>
            </a:r>
            <a:r>
              <a:rPr lang="ru-RU" sz="1600" dirty="0" err="1" smtClean="0"/>
              <a:t>вивчатися</a:t>
            </a:r>
            <a:r>
              <a:rPr lang="ru-RU" sz="1600" dirty="0" smtClean="0"/>
              <a:t>, </a:t>
            </a:r>
          </a:p>
          <a:p>
            <a:pPr lvl="2" indent="-342900"/>
            <a:r>
              <a:rPr lang="ru-RU" sz="1600" dirty="0" err="1" smtClean="0"/>
              <a:t>перші</a:t>
            </a:r>
            <a:r>
              <a:rPr lang="ru-RU" sz="1600" dirty="0" smtClean="0"/>
              <a:t> уроки, </a:t>
            </a:r>
            <a:r>
              <a:rPr lang="ru-RU" sz="1600" dirty="0" err="1" smtClean="0"/>
              <a:t>виділені</a:t>
            </a:r>
            <a:r>
              <a:rPr lang="ru-RU" sz="1600" dirty="0" smtClean="0"/>
              <a:t> на </a:t>
            </a:r>
            <a:r>
              <a:rPr lang="ru-RU" sz="1600" dirty="0" err="1" smtClean="0"/>
              <a:t>опрацювання</a:t>
            </a:r>
            <a:r>
              <a:rPr lang="ru-RU" sz="1600" dirty="0" smtClean="0"/>
              <a:t> теми, </a:t>
            </a:r>
            <a:r>
              <a:rPr lang="ru-RU" sz="1600" dirty="0" err="1" smtClean="0"/>
              <a:t>присвячувати</a:t>
            </a:r>
            <a:r>
              <a:rPr lang="ru-RU" sz="1600" dirty="0" smtClean="0"/>
              <a:t> </a:t>
            </a:r>
            <a:r>
              <a:rPr lang="ru-RU" sz="1600" dirty="0" err="1" smtClean="0"/>
              <a:t>повторенню</a:t>
            </a:r>
            <a:r>
              <a:rPr lang="ru-RU" sz="1600" dirty="0" smtClean="0"/>
              <a:t> тих тем </a:t>
            </a:r>
            <a:r>
              <a:rPr lang="ru-RU" sz="1600" dirty="0" err="1" smtClean="0"/>
              <a:t>попереднього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класу</a:t>
            </a:r>
            <a:r>
              <a:rPr lang="ru-RU" sz="1600" dirty="0" smtClean="0"/>
              <a:t>, на </a:t>
            </a:r>
            <a:r>
              <a:rPr lang="ru-RU" sz="1600" dirty="0" err="1" smtClean="0"/>
              <a:t>яких</a:t>
            </a:r>
            <a:r>
              <a:rPr lang="ru-RU" sz="1600" dirty="0" smtClean="0"/>
              <a:t> </a:t>
            </a:r>
            <a:r>
              <a:rPr lang="ru-RU" sz="1600" dirty="0" err="1" smtClean="0"/>
              <a:t>базується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вивчення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нової</a:t>
            </a:r>
            <a:r>
              <a:rPr lang="ru-RU" sz="1600" dirty="0" smtClean="0"/>
              <a:t> теми ). </a:t>
            </a:r>
          </a:p>
          <a:p>
            <a:pPr marL="400050" lvl="1" indent="0">
              <a:buNone/>
            </a:pPr>
            <a:r>
              <a:rPr lang="ru-RU" sz="2000" b="1" i="1" dirty="0" err="1" smtClean="0"/>
              <a:t>Наслідок</a:t>
            </a:r>
            <a:r>
              <a:rPr lang="ru-RU" sz="2000" b="1" i="1" dirty="0" smtClean="0"/>
              <a:t>: </a:t>
            </a:r>
            <a:r>
              <a:rPr lang="ru-RU" sz="2000" i="1" dirty="0" smtClean="0"/>
              <a:t>календарно-</a:t>
            </a:r>
            <a:r>
              <a:rPr lang="ru-RU" sz="2000" i="1" dirty="0" err="1" smtClean="0"/>
              <a:t>тематичний</a:t>
            </a:r>
            <a:r>
              <a:rPr lang="ru-RU" sz="2000" i="1" dirty="0" smtClean="0"/>
              <a:t> план </a:t>
            </a:r>
            <a:r>
              <a:rPr lang="ru-RU" sz="2000" i="1" dirty="0" err="1" smtClean="0"/>
              <a:t>протягом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навчального</a:t>
            </a:r>
            <a:r>
              <a:rPr lang="ru-RU" sz="2000" i="1" dirty="0" smtClean="0"/>
              <a:t> року </a:t>
            </a:r>
            <a:r>
              <a:rPr lang="ru-RU" sz="2000" i="1" dirty="0" err="1" smtClean="0"/>
              <a:t>може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змінюватися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залежно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від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результатів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навчального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поступу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учнів</a:t>
            </a:r>
            <a:r>
              <a:rPr lang="ru-RU" sz="2000" i="1" dirty="0" smtClean="0"/>
              <a:t>.</a:t>
            </a:r>
            <a:endParaRPr lang="ru-RU" sz="1600" i="1" dirty="0"/>
          </a:p>
        </p:txBody>
      </p:sp>
    </p:spTree>
    <p:extLst>
      <p:ext uri="{BB962C8B-B14F-4D97-AF65-F5344CB8AC3E}">
        <p14:creationId xmlns:p14="http://schemas.microsoft.com/office/powerpoint/2010/main" val="6739626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418058"/>
          </a:xfrm>
        </p:spPr>
        <p:txBody>
          <a:bodyPr>
            <a:noAutofit/>
          </a:bodyPr>
          <a:lstStyle/>
          <a:p>
            <a:r>
              <a:rPr lang="ru-RU" sz="2800" dirty="0" smtClean="0"/>
              <a:t>Про </a:t>
            </a:r>
            <a:r>
              <a:rPr lang="ru-RU" sz="2800" dirty="0" err="1" smtClean="0"/>
              <a:t>діагностування</a:t>
            </a:r>
            <a:endParaRPr lang="ru-RU" sz="2800" dirty="0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040561"/>
          </a:xfrm>
        </p:spPr>
        <p:txBody>
          <a:bodyPr>
            <a:noAutofit/>
          </a:bodyPr>
          <a:lstStyle/>
          <a:p>
            <a:pPr marL="400050" lvl="1" indent="0">
              <a:buNone/>
            </a:pPr>
            <a:r>
              <a:rPr lang="ru-RU" sz="1800" dirty="0" err="1" smtClean="0"/>
              <a:t>Спосіб</a:t>
            </a:r>
            <a:r>
              <a:rPr lang="ru-RU" sz="1800" dirty="0" smtClean="0"/>
              <a:t> </a:t>
            </a:r>
            <a:r>
              <a:rPr lang="ru-RU" sz="1800" dirty="0" err="1" smtClean="0"/>
              <a:t>діагностування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залишкових</a:t>
            </a:r>
            <a:r>
              <a:rPr lang="ru-RU" sz="1800" dirty="0" smtClean="0"/>
              <a:t> </a:t>
            </a:r>
            <a:r>
              <a:rPr lang="ru-RU" sz="1800" dirty="0" err="1" smtClean="0"/>
              <a:t>результатів</a:t>
            </a:r>
            <a:r>
              <a:rPr lang="ru-RU" sz="1800" dirty="0" smtClean="0"/>
              <a:t> </a:t>
            </a:r>
            <a:r>
              <a:rPr lang="ru-RU" sz="1800" dirty="0" err="1" smtClean="0"/>
              <a:t>навчання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вчитель</a:t>
            </a:r>
            <a:r>
              <a:rPr lang="ru-RU" sz="1800" dirty="0" smtClean="0"/>
              <a:t> </a:t>
            </a:r>
            <a:r>
              <a:rPr lang="ru-RU" sz="1800" dirty="0" err="1" smtClean="0"/>
              <a:t>обирає</a:t>
            </a:r>
            <a:r>
              <a:rPr lang="ru-RU" sz="1800" dirty="0" smtClean="0"/>
              <a:t> </a:t>
            </a:r>
            <a:r>
              <a:rPr lang="ru-RU" sz="1800" dirty="0" err="1" smtClean="0"/>
              <a:t>самостійно</a:t>
            </a:r>
            <a:r>
              <a:rPr lang="ru-RU" sz="1800" dirty="0" smtClean="0"/>
              <a:t>. </a:t>
            </a:r>
          </a:p>
          <a:p>
            <a:pPr marL="400050" lvl="1" indent="0">
              <a:buNone/>
            </a:pPr>
            <a:r>
              <a:rPr lang="ru-RU" sz="1800" b="1" dirty="0" err="1" smtClean="0"/>
              <a:t>Результати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діагностування</a:t>
            </a:r>
            <a:r>
              <a:rPr lang="ru-RU" sz="1800" b="1" dirty="0" smtClean="0"/>
              <a:t> не </a:t>
            </a:r>
            <a:r>
              <a:rPr lang="ru-RU" sz="1800" b="1" dirty="0" err="1" smtClean="0"/>
              <a:t>підлягають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обліку</a:t>
            </a:r>
            <a:r>
              <a:rPr lang="ru-RU" sz="1800" b="1" dirty="0" smtClean="0"/>
              <a:t> і не </a:t>
            </a:r>
            <a:r>
              <a:rPr lang="ru-RU" sz="1800" b="1" dirty="0" err="1" smtClean="0"/>
              <a:t>враховуються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під</a:t>
            </a:r>
            <a:r>
              <a:rPr lang="ru-RU" sz="1800" b="1" dirty="0" smtClean="0"/>
              <a:t> час </a:t>
            </a:r>
            <a:r>
              <a:rPr lang="ru-RU" sz="1800" b="1" dirty="0" err="1" smtClean="0"/>
              <a:t>оцінювання</a:t>
            </a:r>
            <a:r>
              <a:rPr lang="ru-RU" sz="1800" b="1" dirty="0" smtClean="0"/>
              <a:t> за перший семестр. </a:t>
            </a:r>
          </a:p>
          <a:p>
            <a:pPr marL="400050" lvl="1" indent="0">
              <a:buNone/>
            </a:pPr>
            <a:r>
              <a:rPr lang="ru-RU" sz="1800" dirty="0" err="1" smtClean="0"/>
              <a:t>Діагностування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проводити</a:t>
            </a:r>
            <a:r>
              <a:rPr lang="ru-RU" sz="1800" dirty="0" smtClean="0"/>
              <a:t> з </a:t>
            </a:r>
            <a:r>
              <a:rPr lang="ru-RU" sz="1800" dirty="0" err="1" smtClean="0"/>
              <a:t>використанням</a:t>
            </a:r>
            <a:r>
              <a:rPr lang="ru-RU" sz="1800" dirty="0" smtClean="0"/>
              <a:t> </a:t>
            </a:r>
            <a:r>
              <a:rPr lang="ru-RU" sz="1800" b="1" dirty="0" err="1" smtClean="0"/>
              <a:t>різнорівневих</a:t>
            </a:r>
            <a:r>
              <a:rPr lang="ru-RU" sz="1800" dirty="0" smtClean="0"/>
              <a:t> </a:t>
            </a:r>
            <a:r>
              <a:rPr lang="ru-RU" sz="1800" dirty="0" err="1" smtClean="0"/>
              <a:t>завдань</a:t>
            </a:r>
            <a:r>
              <a:rPr lang="ru-RU" sz="1800" dirty="0" smtClean="0"/>
              <a:t>: </a:t>
            </a:r>
          </a:p>
          <a:p>
            <a:pPr marL="800100" lvl="2" indent="0">
              <a:buNone/>
            </a:pPr>
            <a:r>
              <a:rPr lang="ru-RU" sz="1800" dirty="0" smtClean="0"/>
              <a:t>• </a:t>
            </a:r>
            <a:r>
              <a:rPr lang="ru-RU" sz="1800" dirty="0" err="1" smtClean="0"/>
              <a:t>завдання</a:t>
            </a:r>
            <a:r>
              <a:rPr lang="ru-RU" sz="1800" dirty="0" smtClean="0"/>
              <a:t> на </a:t>
            </a:r>
            <a:r>
              <a:rPr lang="ru-RU" sz="1800" dirty="0" err="1" smtClean="0"/>
              <a:t>упізнавання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навчального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змісту</a:t>
            </a:r>
            <a:r>
              <a:rPr lang="ru-RU" sz="1800" dirty="0" smtClean="0"/>
              <a:t>, </a:t>
            </a:r>
            <a:r>
              <a:rPr lang="ru-RU" sz="1800" dirty="0" err="1" smtClean="0"/>
              <a:t>його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відтворення</a:t>
            </a:r>
            <a:r>
              <a:rPr lang="ru-RU" sz="1800" dirty="0" smtClean="0"/>
              <a:t> по </a:t>
            </a:r>
            <a:r>
              <a:rPr lang="ru-RU" sz="1800" dirty="0" err="1" smtClean="0"/>
              <a:t>пам’яті</a:t>
            </a:r>
            <a:r>
              <a:rPr lang="ru-RU" sz="1800" dirty="0" smtClean="0"/>
              <a:t> </a:t>
            </a:r>
            <a:r>
              <a:rPr lang="ru-RU" sz="1800" dirty="0" err="1" smtClean="0"/>
              <a:t>чи</a:t>
            </a:r>
            <a:r>
              <a:rPr lang="ru-RU" sz="1800" dirty="0" smtClean="0"/>
              <a:t> за </a:t>
            </a:r>
            <a:r>
              <a:rPr lang="ru-RU" sz="1800" dirty="0" err="1" smtClean="0"/>
              <a:t>наданим</a:t>
            </a:r>
            <a:r>
              <a:rPr lang="ru-RU" sz="1800" dirty="0" smtClean="0"/>
              <a:t> </a:t>
            </a:r>
            <a:r>
              <a:rPr lang="ru-RU" sz="1800" dirty="0" err="1" smtClean="0"/>
              <a:t>зразком</a:t>
            </a:r>
            <a:r>
              <a:rPr lang="ru-RU" sz="1800" dirty="0" smtClean="0"/>
              <a:t>; </a:t>
            </a:r>
          </a:p>
          <a:p>
            <a:pPr marL="800100" lvl="2" indent="0">
              <a:buNone/>
            </a:pPr>
            <a:r>
              <a:rPr lang="ru-RU" sz="1800" dirty="0" smtClean="0"/>
              <a:t>• </a:t>
            </a:r>
            <a:r>
              <a:rPr lang="ru-RU" sz="1800" dirty="0" err="1" smtClean="0"/>
              <a:t>завдання</a:t>
            </a:r>
            <a:r>
              <a:rPr lang="ru-RU" sz="1800" dirty="0" smtClean="0"/>
              <a:t> на </a:t>
            </a:r>
            <a:r>
              <a:rPr lang="ru-RU" sz="1800" dirty="0" err="1" smtClean="0"/>
              <a:t>застосування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знань</a:t>
            </a:r>
            <a:r>
              <a:rPr lang="ru-RU" sz="1800" dirty="0" smtClean="0"/>
              <a:t> </a:t>
            </a:r>
            <a:r>
              <a:rPr lang="ru-RU" sz="1800" dirty="0" err="1" smtClean="0"/>
              <a:t>або</a:t>
            </a:r>
            <a:r>
              <a:rPr lang="ru-RU" sz="1800" dirty="0" smtClean="0"/>
              <a:t> </a:t>
            </a:r>
            <a:r>
              <a:rPr lang="ru-RU" sz="1800" dirty="0" err="1" smtClean="0"/>
              <a:t>способів</a:t>
            </a:r>
            <a:r>
              <a:rPr lang="ru-RU" sz="1800" dirty="0" smtClean="0"/>
              <a:t> </a:t>
            </a:r>
            <a:r>
              <a:rPr lang="ru-RU" sz="1800" dirty="0" err="1" smtClean="0"/>
              <a:t>дій</a:t>
            </a:r>
            <a:r>
              <a:rPr lang="ru-RU" sz="1800" dirty="0" smtClean="0"/>
              <a:t> у </a:t>
            </a:r>
            <a:r>
              <a:rPr lang="ru-RU" sz="1800" dirty="0" err="1" smtClean="0"/>
              <a:t>типових</a:t>
            </a:r>
            <a:r>
              <a:rPr lang="ru-RU" sz="1800" dirty="0" smtClean="0"/>
              <a:t> </a:t>
            </a:r>
            <a:r>
              <a:rPr lang="ru-RU" sz="1800" dirty="0" err="1" smtClean="0"/>
              <a:t>ситуаціях</a:t>
            </a:r>
            <a:r>
              <a:rPr lang="ru-RU" sz="1800" dirty="0" smtClean="0"/>
              <a:t>; </a:t>
            </a:r>
          </a:p>
          <a:p>
            <a:pPr marL="800100" lvl="2" indent="0">
              <a:buNone/>
            </a:pPr>
            <a:r>
              <a:rPr lang="ru-RU" sz="1800" dirty="0" smtClean="0"/>
              <a:t>• </a:t>
            </a:r>
            <a:r>
              <a:rPr lang="ru-RU" sz="1800" dirty="0" err="1" smtClean="0"/>
              <a:t>завдання</a:t>
            </a:r>
            <a:r>
              <a:rPr lang="ru-RU" sz="1800" dirty="0" smtClean="0"/>
              <a:t> на </a:t>
            </a:r>
            <a:r>
              <a:rPr lang="ru-RU" sz="1800" dirty="0" err="1" smtClean="0"/>
              <a:t>відтворення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відомого</a:t>
            </a:r>
            <a:r>
              <a:rPr lang="ru-RU" sz="1800" dirty="0" smtClean="0"/>
              <a:t> шляху </a:t>
            </a:r>
            <a:r>
              <a:rPr lang="ru-RU" sz="1800" dirty="0" err="1" smtClean="0"/>
              <a:t>міркування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або</a:t>
            </a:r>
            <a:r>
              <a:rPr lang="ru-RU" sz="1800" dirty="0" smtClean="0"/>
              <a:t> </a:t>
            </a:r>
            <a:r>
              <a:rPr lang="ru-RU" sz="1800" dirty="0" err="1" smtClean="0"/>
              <a:t>застосування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засвоєного</a:t>
            </a:r>
            <a:r>
              <a:rPr lang="ru-RU" sz="1800" dirty="0" smtClean="0"/>
              <a:t> способу </a:t>
            </a:r>
            <a:r>
              <a:rPr lang="ru-RU" sz="1800" dirty="0" err="1" smtClean="0"/>
              <a:t>дії</a:t>
            </a:r>
            <a:r>
              <a:rPr lang="ru-RU" sz="1800" dirty="0" smtClean="0"/>
              <a:t> у </a:t>
            </a:r>
            <a:r>
              <a:rPr lang="ru-RU" sz="1800" dirty="0" err="1" smtClean="0"/>
              <a:t>ситуації</a:t>
            </a:r>
            <a:r>
              <a:rPr lang="ru-RU" sz="1800" dirty="0" smtClean="0"/>
              <a:t>, яка </a:t>
            </a:r>
            <a:r>
              <a:rPr lang="ru-RU" sz="1800" dirty="0" err="1" smtClean="0"/>
              <a:t>дещо</a:t>
            </a:r>
            <a:r>
              <a:rPr lang="ru-RU" sz="1800" dirty="0" smtClean="0"/>
              <a:t> </a:t>
            </a:r>
            <a:r>
              <a:rPr lang="ru-RU" sz="1800" dirty="0" err="1" smtClean="0"/>
              <a:t>відрізняється</a:t>
            </a:r>
            <a:r>
              <a:rPr lang="ru-RU" sz="1800" dirty="0" smtClean="0"/>
              <a:t> </a:t>
            </a:r>
            <a:r>
              <a:rPr lang="ru-RU" sz="1800" dirty="0" err="1" smtClean="0"/>
              <a:t>від</a:t>
            </a:r>
            <a:r>
              <a:rPr lang="ru-RU" sz="1800" dirty="0" smtClean="0"/>
              <a:t> </a:t>
            </a:r>
            <a:r>
              <a:rPr lang="ru-RU" sz="1800" dirty="0" err="1" smtClean="0"/>
              <a:t>типової</a:t>
            </a:r>
            <a:r>
              <a:rPr lang="ru-RU" sz="1800" dirty="0" smtClean="0"/>
              <a:t>; </a:t>
            </a:r>
          </a:p>
          <a:p>
            <a:pPr marL="800100" lvl="2" indent="0">
              <a:buNone/>
            </a:pPr>
            <a:r>
              <a:rPr lang="ru-RU" sz="1800" dirty="0" smtClean="0"/>
              <a:t>• </a:t>
            </a:r>
            <a:r>
              <a:rPr lang="ru-RU" sz="1800" dirty="0" err="1" smtClean="0"/>
              <a:t>завдання</a:t>
            </a:r>
            <a:r>
              <a:rPr lang="ru-RU" sz="1800" dirty="0" smtClean="0"/>
              <a:t> на </a:t>
            </a:r>
            <a:r>
              <a:rPr lang="ru-RU" sz="1800" dirty="0" err="1" smtClean="0"/>
              <a:t>творче</a:t>
            </a:r>
            <a:r>
              <a:rPr lang="ru-RU" sz="1800" dirty="0" smtClean="0"/>
              <a:t> </a:t>
            </a:r>
            <a:r>
              <a:rPr lang="ru-RU" sz="1800" dirty="0" err="1" smtClean="0"/>
              <a:t>застосування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навчального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досвіду</a:t>
            </a:r>
            <a:r>
              <a:rPr lang="ru-RU" sz="1800" dirty="0" smtClean="0"/>
              <a:t> в </a:t>
            </a:r>
            <a:r>
              <a:rPr lang="ru-RU" sz="1800" dirty="0" err="1" smtClean="0"/>
              <a:t>ситуаціях</a:t>
            </a:r>
            <a:r>
              <a:rPr lang="ru-RU" sz="1800" dirty="0" smtClean="0"/>
              <a:t>, </a:t>
            </a:r>
            <a:r>
              <a:rPr lang="ru-RU" sz="1800" dirty="0" err="1" smtClean="0"/>
              <a:t>наближених</a:t>
            </a:r>
            <a:r>
              <a:rPr lang="ru-RU" sz="1800" dirty="0" smtClean="0"/>
              <a:t> до </a:t>
            </a:r>
            <a:r>
              <a:rPr lang="ru-RU" sz="1800" dirty="0" err="1" smtClean="0"/>
              <a:t>життєвого</a:t>
            </a:r>
            <a:r>
              <a:rPr lang="ru-RU" sz="1800" dirty="0" smtClean="0"/>
              <a:t> контексту, для </a:t>
            </a:r>
            <a:r>
              <a:rPr lang="ru-RU" sz="1800" dirty="0" err="1" smtClean="0"/>
              <a:t>виконання</a:t>
            </a:r>
            <a:r>
              <a:rPr lang="ru-RU" sz="1800" dirty="0" smtClean="0"/>
              <a:t> </a:t>
            </a:r>
            <a:r>
              <a:rPr lang="ru-RU" sz="1800" dirty="0" err="1" smtClean="0"/>
              <a:t>яких</a:t>
            </a:r>
            <a:r>
              <a:rPr lang="ru-RU" sz="1800" dirty="0" smtClean="0"/>
              <a:t> </a:t>
            </a:r>
            <a:r>
              <a:rPr lang="ru-RU" sz="1800" dirty="0" err="1" smtClean="0"/>
              <a:t>потрібно</a:t>
            </a:r>
            <a:r>
              <a:rPr lang="ru-RU" sz="1800" dirty="0" smtClean="0"/>
              <a:t> </a:t>
            </a:r>
            <a:r>
              <a:rPr lang="ru-RU" sz="1800" dirty="0" err="1" smtClean="0"/>
              <a:t>самостійно</a:t>
            </a:r>
            <a:r>
              <a:rPr lang="ru-RU" sz="1800" dirty="0" smtClean="0"/>
              <a:t> </a:t>
            </a:r>
            <a:r>
              <a:rPr lang="ru-RU" sz="1800" dirty="0" err="1" smtClean="0"/>
              <a:t>відшукати</a:t>
            </a:r>
            <a:r>
              <a:rPr lang="ru-RU" sz="1800" dirty="0" smtClean="0"/>
              <a:t> шлях </a:t>
            </a:r>
            <a:r>
              <a:rPr lang="ru-RU" sz="1800" dirty="0" err="1" smtClean="0"/>
              <a:t>розв’язання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проблеми</a:t>
            </a:r>
            <a:r>
              <a:rPr lang="ru-RU" sz="1800" dirty="0" smtClean="0"/>
              <a:t>, </a:t>
            </a:r>
            <a:r>
              <a:rPr lang="ru-RU" sz="1800" dirty="0" err="1" smtClean="0"/>
              <a:t>дібрати</a:t>
            </a:r>
            <a:r>
              <a:rPr lang="ru-RU" sz="1800" dirty="0" smtClean="0"/>
              <a:t> </a:t>
            </a:r>
            <a:r>
              <a:rPr lang="ru-RU" sz="1800" dirty="0" err="1" smtClean="0"/>
              <a:t>доступну</a:t>
            </a:r>
            <a:r>
              <a:rPr lang="ru-RU" sz="1800" dirty="0" smtClean="0"/>
              <a:t> </a:t>
            </a:r>
            <a:r>
              <a:rPr lang="ru-RU" sz="1800" dirty="0" err="1" smtClean="0"/>
              <a:t>інформацію</a:t>
            </a:r>
            <a:r>
              <a:rPr lang="ru-RU" sz="1800" dirty="0" smtClean="0"/>
              <a:t> і </a:t>
            </a:r>
            <a:r>
              <a:rPr lang="ru-RU" sz="1800" dirty="0" err="1" smtClean="0"/>
              <a:t>пристосувати</a:t>
            </a:r>
            <a:r>
              <a:rPr lang="ru-RU" sz="1800" dirty="0" smtClean="0"/>
              <a:t> </a:t>
            </a:r>
            <a:r>
              <a:rPr lang="ru-RU" sz="1800" dirty="0" err="1" smtClean="0"/>
              <a:t>її</a:t>
            </a:r>
            <a:r>
              <a:rPr lang="ru-RU" sz="1800" dirty="0" smtClean="0"/>
              <a:t> до </a:t>
            </a:r>
            <a:r>
              <a:rPr lang="ru-RU" sz="1800" dirty="0" err="1" smtClean="0"/>
              <a:t>наданої</a:t>
            </a:r>
            <a:r>
              <a:rPr lang="ru-RU" sz="1800" dirty="0" smtClean="0"/>
              <a:t> </a:t>
            </a:r>
            <a:r>
              <a:rPr lang="ru-RU" sz="1800" dirty="0" err="1" smtClean="0"/>
              <a:t>умови</a:t>
            </a:r>
            <a:r>
              <a:rPr lang="ru-RU" sz="1800" dirty="0" smtClean="0"/>
              <a:t>, </a:t>
            </a:r>
            <a:r>
              <a:rPr lang="ru-RU" sz="1800" dirty="0" err="1" smtClean="0"/>
              <a:t>поєднати</a:t>
            </a:r>
            <a:r>
              <a:rPr lang="ru-RU" sz="1800" dirty="0" smtClean="0"/>
              <a:t> й </a:t>
            </a:r>
            <a:r>
              <a:rPr lang="ru-RU" sz="1800" dirty="0" err="1" smtClean="0"/>
              <a:t>доцільно</a:t>
            </a:r>
            <a:r>
              <a:rPr lang="ru-RU" sz="1800" dirty="0" smtClean="0"/>
              <a:t> </a:t>
            </a:r>
            <a:r>
              <a:rPr lang="ru-RU" sz="1800" dirty="0" err="1" smtClean="0"/>
              <a:t>використати</a:t>
            </a:r>
            <a:r>
              <a:rPr lang="ru-RU" sz="1800" dirty="0" smtClean="0"/>
              <a:t> </a:t>
            </a:r>
            <a:r>
              <a:rPr lang="ru-RU" sz="1800" dirty="0" err="1" smtClean="0"/>
              <a:t>елементи</a:t>
            </a:r>
            <a:r>
              <a:rPr lang="ru-RU" sz="1800" dirty="0" smtClean="0"/>
              <a:t> </a:t>
            </a:r>
            <a:r>
              <a:rPr lang="ru-RU" sz="1800" dirty="0" err="1" smtClean="0"/>
              <a:t>знання</a:t>
            </a:r>
            <a:r>
              <a:rPr lang="ru-RU" sz="1800" dirty="0" smtClean="0"/>
              <a:t> </a:t>
            </a:r>
            <a:r>
              <a:rPr lang="ru-RU" sz="1800" dirty="0" err="1" smtClean="0"/>
              <a:t>чи</a:t>
            </a:r>
            <a:r>
              <a:rPr lang="ru-RU" sz="1800" dirty="0" smtClean="0"/>
              <a:t> </a:t>
            </a:r>
            <a:r>
              <a:rPr lang="ru-RU" sz="1800" dirty="0" err="1" smtClean="0"/>
              <a:t>вміння</a:t>
            </a:r>
            <a:r>
              <a:rPr lang="ru-RU" sz="1800" dirty="0" smtClean="0"/>
              <a:t> з </a:t>
            </a:r>
            <a:r>
              <a:rPr lang="ru-RU" sz="1800" dirty="0" err="1" smtClean="0"/>
              <a:t>інших</a:t>
            </a:r>
            <a:r>
              <a:rPr lang="ru-RU" sz="1800" dirty="0" smtClean="0"/>
              <a:t> тем, </a:t>
            </a:r>
            <a:r>
              <a:rPr lang="ru-RU" sz="1800" dirty="0" err="1" smtClean="0"/>
              <a:t>оцінити</a:t>
            </a:r>
            <a:r>
              <a:rPr lang="ru-RU" sz="1800" dirty="0" smtClean="0"/>
              <a:t> </a:t>
            </a:r>
            <a:r>
              <a:rPr lang="ru-RU" sz="1800" dirty="0" err="1" smtClean="0"/>
              <a:t>об’єкт</a:t>
            </a:r>
            <a:r>
              <a:rPr lang="ru-RU" sz="1800" dirty="0" smtClean="0"/>
              <a:t> </a:t>
            </a:r>
            <a:r>
              <a:rPr lang="ru-RU" sz="1800" dirty="0" err="1" smtClean="0"/>
              <a:t>чи</a:t>
            </a:r>
            <a:r>
              <a:rPr lang="ru-RU" sz="1800" dirty="0" smtClean="0"/>
              <a:t> </a:t>
            </a:r>
            <a:r>
              <a:rPr lang="ru-RU" sz="1800" dirty="0" err="1" smtClean="0"/>
              <a:t>явище</a:t>
            </a:r>
            <a:r>
              <a:rPr lang="ru-RU" sz="1800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3526466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418058"/>
          </a:xfrm>
        </p:spPr>
        <p:txBody>
          <a:bodyPr>
            <a:noAutofit/>
          </a:bodyPr>
          <a:lstStyle/>
          <a:p>
            <a:r>
              <a:rPr lang="ru-RU" sz="2800" dirty="0" smtClean="0"/>
              <a:t>Про </a:t>
            </a:r>
            <a:r>
              <a:rPr lang="ru-RU" sz="2800" dirty="0" err="1" smtClean="0"/>
              <a:t>дистанційне</a:t>
            </a:r>
            <a:r>
              <a:rPr lang="ru-RU" sz="2800" dirty="0" smtClean="0"/>
              <a:t> та </a:t>
            </a:r>
            <a:r>
              <a:rPr lang="ru-RU" sz="2800" dirty="0" err="1" smtClean="0"/>
              <a:t>змішане</a:t>
            </a:r>
            <a:r>
              <a:rPr lang="ru-RU" sz="2800" dirty="0" smtClean="0"/>
              <a:t> </a:t>
            </a:r>
            <a:r>
              <a:rPr lang="ru-RU" sz="2800" dirty="0" err="1" smtClean="0"/>
              <a:t>навчання</a:t>
            </a:r>
            <a:endParaRPr lang="ru-RU" sz="2800" dirty="0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040561"/>
          </a:xfrm>
        </p:spPr>
        <p:txBody>
          <a:bodyPr>
            <a:noAutofit/>
          </a:bodyPr>
          <a:lstStyle/>
          <a:p>
            <a:pPr marL="400050" lvl="1" indent="0">
              <a:buNone/>
            </a:pPr>
            <a:r>
              <a:rPr lang="ru-RU" sz="2000" dirty="0" err="1" smtClean="0"/>
              <a:t>Обирати</a:t>
            </a:r>
            <a:r>
              <a:rPr lang="ru-RU" sz="2000" dirty="0" smtClean="0"/>
              <a:t> </a:t>
            </a:r>
            <a:r>
              <a:rPr lang="ru-RU" sz="2000" dirty="0" err="1" smtClean="0"/>
              <a:t>електронні</a:t>
            </a:r>
            <a:r>
              <a:rPr lang="ru-RU" sz="2000" dirty="0" smtClean="0"/>
              <a:t> </a:t>
            </a:r>
            <a:r>
              <a:rPr lang="ru-RU" sz="2000" dirty="0" err="1" smtClean="0"/>
              <a:t>освітні</a:t>
            </a:r>
            <a:r>
              <a:rPr lang="ru-RU" sz="2000" dirty="0" smtClean="0"/>
              <a:t> </a:t>
            </a:r>
            <a:r>
              <a:rPr lang="ru-RU" sz="2000" dirty="0" err="1" smtClean="0"/>
              <a:t>ресурси</a:t>
            </a:r>
            <a:r>
              <a:rPr lang="ru-RU" sz="2000" dirty="0" smtClean="0"/>
              <a:t>, </a:t>
            </a:r>
            <a:r>
              <a:rPr lang="ru-RU" sz="2000" dirty="0" err="1" smtClean="0"/>
              <a:t>ураховуючи</a:t>
            </a:r>
            <a:r>
              <a:rPr lang="ru-RU" sz="2000" dirty="0" smtClean="0"/>
              <a:t>: </a:t>
            </a:r>
          </a:p>
          <a:p>
            <a:pPr marL="685800" lvl="1"/>
            <a:r>
              <a:rPr lang="ru-RU" sz="2000" dirty="0" err="1" smtClean="0"/>
              <a:t>дидактичну</a:t>
            </a:r>
            <a:r>
              <a:rPr lang="ru-RU" sz="2000" dirty="0" smtClean="0"/>
              <a:t> </a:t>
            </a:r>
            <a:r>
              <a:rPr lang="ru-RU" sz="2000" dirty="0" err="1" smtClean="0"/>
              <a:t>доцільність</a:t>
            </a:r>
            <a:r>
              <a:rPr lang="ru-RU" sz="2000" dirty="0" smtClean="0"/>
              <a:t>, </a:t>
            </a:r>
          </a:p>
          <a:p>
            <a:pPr marL="685800" lvl="1"/>
            <a:r>
              <a:rPr lang="ru-RU" sz="2000" dirty="0" err="1" smtClean="0"/>
              <a:t>фактологічну</a:t>
            </a:r>
            <a:r>
              <a:rPr lang="ru-RU" sz="2000" dirty="0" smtClean="0"/>
              <a:t> </a:t>
            </a:r>
            <a:r>
              <a:rPr lang="ru-RU" sz="2000" dirty="0" err="1" smtClean="0"/>
              <a:t>коректність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змісту</a:t>
            </a:r>
            <a:r>
              <a:rPr lang="ru-RU" sz="2000" dirty="0" smtClean="0"/>
              <a:t>, </a:t>
            </a:r>
          </a:p>
          <a:p>
            <a:pPr marL="685800" lvl="1"/>
            <a:r>
              <a:rPr lang="ru-RU" sz="2000" dirty="0" err="1" smtClean="0"/>
              <a:t>відповідність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навчальній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програмі</a:t>
            </a:r>
            <a:r>
              <a:rPr lang="uk-UA" sz="2000" dirty="0" smtClean="0"/>
              <a:t>,</a:t>
            </a:r>
          </a:p>
          <a:p>
            <a:pPr marL="685800" lvl="1"/>
            <a:r>
              <a:rPr lang="uk-UA" sz="2000" dirty="0" smtClean="0"/>
              <a:t>…</a:t>
            </a:r>
            <a:endParaRPr lang="en-US" sz="2000" dirty="0" smtClean="0"/>
          </a:p>
          <a:p>
            <a:pPr marL="685800" lvl="1"/>
            <a:endParaRPr lang="en-US" sz="2000" dirty="0"/>
          </a:p>
          <a:p>
            <a:pPr marL="400050" lvl="1" indent="0">
              <a:buNone/>
            </a:pPr>
            <a:r>
              <a:rPr lang="ru-RU" sz="2000" dirty="0" err="1" smtClean="0"/>
              <a:t>Цифров</a:t>
            </a:r>
            <a:r>
              <a:rPr lang="uk-UA" sz="2000" dirty="0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платформи</a:t>
            </a:r>
            <a:r>
              <a:rPr lang="ru-RU" sz="2000" dirty="0" smtClean="0"/>
              <a:t> та </a:t>
            </a:r>
            <a:r>
              <a:rPr lang="en-US" sz="2000" dirty="0" smtClean="0"/>
              <a:t>LMS </a:t>
            </a:r>
            <a:r>
              <a:rPr lang="ru-RU" sz="2000" dirty="0" smtClean="0"/>
              <a:t> для </a:t>
            </a:r>
            <a:r>
              <a:rPr lang="ru-RU" sz="2000" dirty="0" err="1" smtClean="0"/>
              <a:t>використання</a:t>
            </a:r>
            <a:r>
              <a:rPr lang="ru-RU" sz="2000" dirty="0" smtClean="0"/>
              <a:t> в </a:t>
            </a:r>
            <a:r>
              <a:rPr lang="ru-RU" sz="2000" dirty="0" err="1" smtClean="0"/>
              <a:t>освітньому</a:t>
            </a:r>
            <a:r>
              <a:rPr lang="ru-RU" sz="2000" dirty="0" smtClean="0"/>
              <a:t> </a:t>
            </a:r>
            <a:r>
              <a:rPr lang="ru-RU" sz="2000" dirty="0" err="1" smtClean="0"/>
              <a:t>процесі</a:t>
            </a:r>
            <a:r>
              <a:rPr lang="ru-RU" sz="2000" dirty="0" smtClean="0"/>
              <a:t> заклад </a:t>
            </a:r>
            <a:r>
              <a:rPr lang="ru-RU" sz="2000" dirty="0" err="1" smtClean="0"/>
              <a:t>здійснює</a:t>
            </a:r>
            <a:r>
              <a:rPr lang="ru-RU" sz="2000" dirty="0" smtClean="0"/>
              <a:t> </a:t>
            </a:r>
            <a:r>
              <a:rPr lang="ru-RU" sz="2000" b="1" dirty="0" err="1" smtClean="0"/>
              <a:t>самостійно</a:t>
            </a:r>
            <a:r>
              <a:rPr lang="ru-RU" sz="2000" b="1" dirty="0" smtClean="0"/>
              <a:t> з </a:t>
            </a:r>
            <a:r>
              <a:rPr lang="ru-RU" sz="2000" b="1" dirty="0" err="1" smtClean="0"/>
              <a:t>урахуванням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технічних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можливостей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учителів</a:t>
            </a:r>
            <a:r>
              <a:rPr lang="ru-RU" sz="2000" b="1" dirty="0" smtClean="0"/>
              <a:t> та </a:t>
            </a:r>
            <a:r>
              <a:rPr lang="ru-RU" sz="2000" b="1" dirty="0" err="1" smtClean="0"/>
              <a:t>учнів</a:t>
            </a:r>
            <a:r>
              <a:rPr lang="ru-RU" sz="2000" b="1" dirty="0" smtClean="0"/>
              <a:t>.</a:t>
            </a:r>
          </a:p>
          <a:p>
            <a:pPr marL="400050" lvl="1" indent="0">
              <a:buNone/>
            </a:pPr>
            <a:endParaRPr lang="uk-UA" sz="2000" b="1" dirty="0" smtClean="0"/>
          </a:p>
          <a:p>
            <a:pPr marL="400050" lvl="1" indent="0">
              <a:buNone/>
            </a:pPr>
            <a:r>
              <a:rPr lang="ru-RU" sz="2000" dirty="0" err="1" smtClean="0"/>
              <a:t>Можна</a:t>
            </a:r>
            <a:r>
              <a:rPr lang="ru-RU" sz="2000" dirty="0" smtClean="0"/>
              <a:t> </a:t>
            </a:r>
            <a:r>
              <a:rPr lang="ru-RU" sz="2000" dirty="0" err="1" smtClean="0"/>
              <a:t>скористатися</a:t>
            </a:r>
            <a:r>
              <a:rPr lang="ru-RU" sz="2000" dirty="0" smtClean="0"/>
              <a:t> </a:t>
            </a:r>
            <a:r>
              <a:rPr lang="ru-RU" sz="2000" dirty="0" err="1" smtClean="0"/>
              <a:t>методичними</a:t>
            </a:r>
            <a:r>
              <a:rPr lang="ru-RU" sz="2000" dirty="0" smtClean="0"/>
              <a:t> </a:t>
            </a:r>
            <a:r>
              <a:rPr lang="ru-RU" sz="2000" dirty="0" err="1" smtClean="0"/>
              <a:t>рекомендаціями</a:t>
            </a:r>
            <a:r>
              <a:rPr lang="ru-RU" sz="2000" dirty="0" smtClean="0"/>
              <a:t> </a:t>
            </a:r>
            <a:r>
              <a:rPr lang="ru-RU" sz="2000" b="1" dirty="0" smtClean="0"/>
              <a:t>«</a:t>
            </a:r>
            <a:r>
              <a:rPr lang="ru-RU" sz="2000" b="1" dirty="0" err="1" smtClean="0"/>
              <a:t>Організація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дистанційного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навчання</a:t>
            </a:r>
            <a:r>
              <a:rPr lang="ru-RU" sz="2000" b="1" dirty="0" smtClean="0"/>
              <a:t> в </a:t>
            </a:r>
            <a:r>
              <a:rPr lang="ru-RU" sz="2000" b="1" dirty="0" err="1" smtClean="0"/>
              <a:t>школі</a:t>
            </a:r>
            <a:r>
              <a:rPr lang="ru-RU" sz="2000" b="1" dirty="0" smtClean="0"/>
              <a:t>». </a:t>
            </a:r>
          </a:p>
        </p:txBody>
      </p:sp>
    </p:spTree>
    <p:extLst>
      <p:ext uri="{BB962C8B-B14F-4D97-AF65-F5344CB8AC3E}">
        <p14:creationId xmlns:p14="http://schemas.microsoft.com/office/powerpoint/2010/main" val="3691210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Нормативна база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r>
              <a:rPr lang="ru-RU" dirty="0" err="1" smtClean="0"/>
              <a:t>Закони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</a:p>
          <a:p>
            <a:pPr lvl="1">
              <a:spcBef>
                <a:spcPts val="0"/>
              </a:spcBef>
            </a:pPr>
            <a:r>
              <a:rPr lang="ru-RU" dirty="0" smtClean="0"/>
              <a:t>«Про </a:t>
            </a:r>
            <a:r>
              <a:rPr lang="ru-RU" dirty="0" err="1" smtClean="0"/>
              <a:t>освіту</a:t>
            </a:r>
            <a:r>
              <a:rPr lang="ru-RU" dirty="0" smtClean="0"/>
              <a:t>», </a:t>
            </a:r>
          </a:p>
          <a:p>
            <a:pPr lvl="1">
              <a:spcBef>
                <a:spcPts val="0"/>
              </a:spcBef>
            </a:pPr>
            <a:r>
              <a:rPr lang="ru-RU" dirty="0" smtClean="0"/>
              <a:t>«Про </a:t>
            </a:r>
            <a:r>
              <a:rPr lang="ru-RU" dirty="0" err="1" smtClean="0"/>
              <a:t>повну</a:t>
            </a:r>
            <a:r>
              <a:rPr lang="ru-RU" dirty="0" smtClean="0"/>
              <a:t> </a:t>
            </a:r>
            <a:r>
              <a:rPr lang="ru-RU" dirty="0" err="1" smtClean="0"/>
              <a:t>загальну</a:t>
            </a:r>
            <a:r>
              <a:rPr lang="ru-RU" dirty="0" smtClean="0"/>
              <a:t> </a:t>
            </a:r>
            <a:r>
              <a:rPr lang="ru-RU" dirty="0" err="1" smtClean="0"/>
              <a:t>середню</a:t>
            </a:r>
            <a:r>
              <a:rPr lang="ru-RU" dirty="0" smtClean="0"/>
              <a:t> </a:t>
            </a:r>
            <a:r>
              <a:rPr lang="ru-RU" dirty="0" err="1" smtClean="0"/>
              <a:t>освіту</a:t>
            </a:r>
            <a:r>
              <a:rPr lang="ru-RU" dirty="0" smtClean="0"/>
              <a:t>», </a:t>
            </a:r>
          </a:p>
          <a:p>
            <a:pPr lvl="1">
              <a:spcBef>
                <a:spcPts val="0"/>
              </a:spcBef>
            </a:pPr>
            <a:r>
              <a:rPr lang="ru-RU" dirty="0" smtClean="0"/>
              <a:t>«Про </a:t>
            </a:r>
            <a:r>
              <a:rPr lang="ru-RU" dirty="0" err="1" smtClean="0"/>
              <a:t>внесення</a:t>
            </a:r>
            <a:r>
              <a:rPr lang="ru-RU" dirty="0" smtClean="0"/>
              <a:t> </a:t>
            </a:r>
            <a:r>
              <a:rPr lang="ru-RU" dirty="0" err="1" smtClean="0"/>
              <a:t>змін</a:t>
            </a:r>
            <a:r>
              <a:rPr lang="ru-RU" dirty="0" smtClean="0"/>
              <a:t> до </a:t>
            </a:r>
            <a:r>
              <a:rPr lang="ru-RU" dirty="0" err="1" smtClean="0"/>
              <a:t>деяких</a:t>
            </a:r>
            <a:r>
              <a:rPr lang="ru-RU" dirty="0" smtClean="0"/>
              <a:t> </a:t>
            </a:r>
            <a:r>
              <a:rPr lang="ru-RU" dirty="0" err="1" smtClean="0"/>
              <a:t>законів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в </a:t>
            </a:r>
            <a:r>
              <a:rPr lang="ru-RU" dirty="0" err="1" smtClean="0"/>
              <a:t>сфері</a:t>
            </a:r>
            <a:r>
              <a:rPr lang="ru-RU" dirty="0" smtClean="0"/>
              <a:t> </a:t>
            </a:r>
            <a:r>
              <a:rPr lang="ru-RU" dirty="0" err="1" smtClean="0"/>
              <a:t>освіти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врегулювання</a:t>
            </a:r>
            <a:r>
              <a:rPr lang="ru-RU" dirty="0" smtClean="0"/>
              <a:t> </a:t>
            </a:r>
            <a:r>
              <a:rPr lang="ru-RU" dirty="0" err="1" smtClean="0"/>
              <a:t>окремих</a:t>
            </a:r>
            <a:r>
              <a:rPr lang="ru-RU" dirty="0" smtClean="0"/>
              <a:t> </a:t>
            </a:r>
            <a:r>
              <a:rPr lang="ru-RU" dirty="0" err="1" smtClean="0"/>
              <a:t>питань</a:t>
            </a:r>
            <a:r>
              <a:rPr lang="ru-RU" dirty="0" smtClean="0"/>
              <a:t> </a:t>
            </a:r>
            <a:r>
              <a:rPr lang="ru-RU" dirty="0" err="1" smtClean="0"/>
              <a:t>освітньої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в </a:t>
            </a:r>
            <a:r>
              <a:rPr lang="ru-RU" dirty="0" err="1" smtClean="0"/>
              <a:t>умовах</a:t>
            </a:r>
            <a:r>
              <a:rPr lang="ru-RU" dirty="0" smtClean="0"/>
              <a:t> </a:t>
            </a:r>
            <a:r>
              <a:rPr lang="ru-RU" dirty="0" err="1" smtClean="0"/>
              <a:t>воєнного</a:t>
            </a:r>
            <a:r>
              <a:rPr lang="ru-RU" dirty="0" smtClean="0"/>
              <a:t> стану» (№7325 </a:t>
            </a:r>
            <a:r>
              <a:rPr lang="ru-RU" dirty="0" err="1" smtClean="0"/>
              <a:t>від</a:t>
            </a:r>
            <a:r>
              <a:rPr lang="ru-RU" dirty="0" smtClean="0"/>
              <a:t> 28.04.2022), </a:t>
            </a:r>
          </a:p>
          <a:p>
            <a:pPr lvl="1">
              <a:spcBef>
                <a:spcPts val="0"/>
              </a:spcBef>
            </a:pPr>
            <a:r>
              <a:rPr lang="ru-RU" dirty="0" smtClean="0"/>
              <a:t>«Про </a:t>
            </a:r>
            <a:r>
              <a:rPr lang="ru-RU" dirty="0" err="1" smtClean="0"/>
              <a:t>забезпечення</a:t>
            </a:r>
            <a:r>
              <a:rPr lang="ru-RU" dirty="0" smtClean="0"/>
              <a:t> </a:t>
            </a:r>
            <a:r>
              <a:rPr lang="ru-RU" dirty="0" err="1" smtClean="0"/>
              <a:t>функціонування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як </a:t>
            </a:r>
            <a:r>
              <a:rPr lang="ru-RU" dirty="0" err="1" smtClean="0"/>
              <a:t>державної</a:t>
            </a:r>
            <a:r>
              <a:rPr lang="ru-RU" dirty="0" smtClean="0"/>
              <a:t>» …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67426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418058"/>
          </a:xfrm>
        </p:spPr>
        <p:txBody>
          <a:bodyPr>
            <a:noAutofit/>
          </a:bodyPr>
          <a:lstStyle/>
          <a:p>
            <a:r>
              <a:rPr lang="ru-RU" sz="3200" b="1" dirty="0" err="1" smtClean="0"/>
              <a:t>Щодо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безпеки</a:t>
            </a:r>
            <a:r>
              <a:rPr lang="ru-RU" sz="3200" b="1" dirty="0" smtClean="0"/>
              <a:t> в </a:t>
            </a:r>
            <a:r>
              <a:rPr lang="ru-RU" sz="3200" b="1" dirty="0" err="1" smtClean="0"/>
              <a:t>інтернеті</a:t>
            </a:r>
            <a:r>
              <a:rPr lang="ru-RU" sz="3200" b="1" dirty="0" smtClean="0"/>
              <a:t>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040561"/>
          </a:xfrm>
        </p:spPr>
        <p:txBody>
          <a:bodyPr>
            <a:noAutofit/>
          </a:bodyPr>
          <a:lstStyle/>
          <a:p>
            <a:pPr marL="400050" lvl="1" indent="0">
              <a:buNone/>
            </a:pPr>
            <a:r>
              <a:rPr lang="ru-RU" sz="2200" dirty="0" err="1"/>
              <a:t>П</a:t>
            </a:r>
            <a:r>
              <a:rPr lang="ru-RU" sz="2200" dirty="0" err="1" smtClean="0"/>
              <a:t>осібники</a:t>
            </a:r>
            <a:r>
              <a:rPr lang="ru-RU" sz="2200" dirty="0" smtClean="0"/>
              <a:t>, </a:t>
            </a:r>
            <a:r>
              <a:rPr lang="ru-RU" sz="2200" dirty="0" err="1" smtClean="0"/>
              <a:t>розроблені</a:t>
            </a:r>
            <a:r>
              <a:rPr lang="ru-RU" sz="2200" dirty="0" smtClean="0"/>
              <a:t>/</a:t>
            </a:r>
            <a:r>
              <a:rPr lang="ru-RU" sz="2200" dirty="0" err="1" smtClean="0"/>
              <a:t>перекладені</a:t>
            </a:r>
            <a:r>
              <a:rPr lang="ru-RU" sz="2200" dirty="0" smtClean="0"/>
              <a:t> </a:t>
            </a:r>
            <a:r>
              <a:rPr lang="ru-RU" sz="2200" dirty="0" err="1" smtClean="0"/>
              <a:t>українською</a:t>
            </a:r>
            <a:r>
              <a:rPr lang="ru-RU" sz="2200" dirty="0" smtClean="0"/>
              <a:t> </a:t>
            </a:r>
            <a:r>
              <a:rPr lang="ru-RU" sz="2200" dirty="0" err="1" smtClean="0"/>
              <a:t>мовою</a:t>
            </a:r>
            <a:r>
              <a:rPr lang="ru-RU" sz="2200" dirty="0" smtClean="0"/>
              <a:t> за </a:t>
            </a:r>
            <a:r>
              <a:rPr lang="ru-RU" sz="2200" dirty="0" err="1" smtClean="0"/>
              <a:t>сприяння</a:t>
            </a:r>
            <a:r>
              <a:rPr lang="ru-RU" sz="2200" dirty="0" smtClean="0"/>
              <a:t> Координатора </a:t>
            </a:r>
            <a:r>
              <a:rPr lang="ru-RU" sz="2200" dirty="0" err="1" smtClean="0"/>
              <a:t>проектів</a:t>
            </a:r>
            <a:r>
              <a:rPr lang="ru-RU" sz="2200" dirty="0" smtClean="0"/>
              <a:t> ОБСЄ в </a:t>
            </a:r>
            <a:r>
              <a:rPr lang="ru-RU" sz="2200" dirty="0" err="1" smtClean="0"/>
              <a:t>Україні</a:t>
            </a:r>
            <a:r>
              <a:rPr lang="ru-RU" sz="2200" dirty="0" smtClean="0"/>
              <a:t>.</a:t>
            </a:r>
          </a:p>
          <a:p>
            <a:pPr lvl="2" indent="-342900"/>
            <a:r>
              <a:rPr lang="ru-RU" sz="2200" b="1" dirty="0" smtClean="0"/>
              <a:t>«</a:t>
            </a:r>
            <a:r>
              <a:rPr lang="ru-RU" sz="2200" b="1" dirty="0" err="1" smtClean="0"/>
              <a:t>Онлайк</a:t>
            </a:r>
            <a:r>
              <a:rPr lang="ru-RU" sz="2200" b="1" dirty="0" smtClean="0"/>
              <a:t>» </a:t>
            </a:r>
            <a:r>
              <a:rPr lang="ru-RU" sz="2200" dirty="0" smtClean="0"/>
              <a:t>– друге </a:t>
            </a:r>
            <a:r>
              <a:rPr lang="ru-RU" sz="2200" dirty="0" err="1" smtClean="0"/>
              <a:t>оновлене</a:t>
            </a:r>
            <a:r>
              <a:rPr lang="ru-RU" sz="2200" dirty="0" smtClean="0"/>
              <a:t> </a:t>
            </a:r>
            <a:r>
              <a:rPr lang="ru-RU" sz="2200" dirty="0" err="1" smtClean="0"/>
              <a:t>видання</a:t>
            </a:r>
            <a:r>
              <a:rPr lang="ru-RU" sz="2200" dirty="0" smtClean="0"/>
              <a:t> </a:t>
            </a:r>
            <a:r>
              <a:rPr lang="ru-RU" sz="2200" dirty="0" err="1" smtClean="0"/>
              <a:t>навчально</a:t>
            </a:r>
            <a:r>
              <a:rPr lang="ru-RU" sz="2200" dirty="0" smtClean="0"/>
              <a:t>-методичного </a:t>
            </a:r>
            <a:r>
              <a:rPr lang="ru-RU" sz="2200" dirty="0" err="1" smtClean="0"/>
              <a:t>посібника</a:t>
            </a:r>
            <a:r>
              <a:rPr lang="ru-RU" sz="2200" dirty="0" smtClean="0"/>
              <a:t> </a:t>
            </a:r>
            <a:r>
              <a:rPr lang="ru-RU" sz="2200" b="1" dirty="0" smtClean="0"/>
              <a:t>«</a:t>
            </a:r>
            <a:r>
              <a:rPr lang="ru-RU" sz="2200" b="1" dirty="0" err="1" smtClean="0"/>
              <a:t>Керівництво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із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соціальнопедагогічного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супроводу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формування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безпечної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поведінки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підлітків</a:t>
            </a:r>
            <a:r>
              <a:rPr lang="ru-RU" sz="2200" b="1" dirty="0" smtClean="0"/>
              <a:t> в </a:t>
            </a:r>
            <a:r>
              <a:rPr lang="ru-RU" sz="2200" b="1" dirty="0" err="1" smtClean="0"/>
              <a:t>інтернеті</a:t>
            </a:r>
            <a:r>
              <a:rPr lang="ru-RU" sz="2200" b="1" dirty="0" smtClean="0"/>
              <a:t>», </a:t>
            </a:r>
          </a:p>
          <a:p>
            <a:pPr lvl="2" indent="-342900"/>
            <a:r>
              <a:rPr lang="ru-RU" sz="2200" b="1" dirty="0" smtClean="0"/>
              <a:t>«</a:t>
            </a:r>
            <a:r>
              <a:rPr lang="ru-RU" sz="2200" b="1" dirty="0" err="1" smtClean="0"/>
              <a:t>Інтернет</a:t>
            </a:r>
            <a:r>
              <a:rPr lang="ru-RU" sz="2200" b="1" dirty="0" smtClean="0"/>
              <a:t>, </a:t>
            </a:r>
            <a:r>
              <a:rPr lang="ru-RU" sz="2200" b="1" dirty="0" err="1" smtClean="0"/>
              <a:t>який</a:t>
            </a:r>
            <a:r>
              <a:rPr lang="ru-RU" sz="2200" b="1" dirty="0" smtClean="0"/>
              <a:t> ми </a:t>
            </a:r>
            <a:r>
              <a:rPr lang="ru-RU" sz="2200" b="1" dirty="0" err="1" smtClean="0"/>
              <a:t>хочемо</a:t>
            </a:r>
            <a:r>
              <a:rPr lang="ru-RU" sz="2200" b="1" dirty="0" smtClean="0"/>
              <a:t> – </a:t>
            </a:r>
            <a:r>
              <a:rPr lang="ru-RU" sz="2200" b="1" dirty="0" err="1" smtClean="0"/>
              <a:t>посібник</a:t>
            </a:r>
            <a:r>
              <a:rPr lang="ru-RU" sz="2200" b="1" dirty="0" smtClean="0"/>
              <a:t> для </a:t>
            </a:r>
            <a:r>
              <a:rPr lang="ru-RU" sz="2200" b="1" dirty="0" err="1" smtClean="0"/>
              <a:t>учителів</a:t>
            </a:r>
            <a:r>
              <a:rPr lang="ru-RU" sz="2200" b="1" dirty="0" smtClean="0"/>
              <a:t>» (</a:t>
            </a:r>
            <a:r>
              <a:rPr lang="en-US" sz="2200" b="1" dirty="0" smtClean="0"/>
              <a:t>The Web We Want), </a:t>
            </a:r>
            <a:endParaRPr lang="uk-UA" sz="2200" b="1" dirty="0" smtClean="0"/>
          </a:p>
          <a:p>
            <a:pPr lvl="2" indent="-342900"/>
            <a:r>
              <a:rPr lang="en-US" sz="2200" b="1" dirty="0" smtClean="0"/>
              <a:t>«</a:t>
            </a:r>
            <a:r>
              <a:rPr lang="ru-RU" sz="2200" b="1" dirty="0" err="1" smtClean="0"/>
              <a:t>Інтернет</a:t>
            </a:r>
            <a:r>
              <a:rPr lang="ru-RU" sz="2200" b="1" dirty="0" smtClean="0"/>
              <a:t>, </a:t>
            </a:r>
            <a:r>
              <a:rPr lang="ru-RU" sz="2200" b="1" dirty="0" err="1" smtClean="0"/>
              <a:t>який</a:t>
            </a:r>
            <a:r>
              <a:rPr lang="ru-RU" sz="2200" b="1" dirty="0" smtClean="0"/>
              <a:t> ми </a:t>
            </a:r>
            <a:r>
              <a:rPr lang="ru-RU" sz="2200" b="1" dirty="0" err="1" smtClean="0"/>
              <a:t>хочемо</a:t>
            </a:r>
            <a:r>
              <a:rPr lang="ru-RU" sz="2200" b="1" dirty="0" smtClean="0"/>
              <a:t> – </a:t>
            </a:r>
            <a:r>
              <a:rPr lang="ru-RU" sz="2200" b="1" dirty="0" err="1" smtClean="0"/>
              <a:t>посібник</a:t>
            </a:r>
            <a:r>
              <a:rPr lang="ru-RU" sz="2200" b="1" dirty="0" smtClean="0"/>
              <a:t> для </a:t>
            </a:r>
            <a:r>
              <a:rPr lang="ru-RU" sz="2200" b="1" dirty="0" err="1" smtClean="0"/>
              <a:t>підлітків</a:t>
            </a:r>
            <a:r>
              <a:rPr lang="ru-RU" sz="2200" b="1" dirty="0" smtClean="0"/>
              <a:t>» (</a:t>
            </a:r>
            <a:r>
              <a:rPr lang="en-US" sz="2200" b="1" dirty="0" smtClean="0"/>
              <a:t>The Web We Want). </a:t>
            </a:r>
            <a:endParaRPr lang="uk-UA" sz="2200" b="1" dirty="0" smtClean="0"/>
          </a:p>
          <a:p>
            <a:pPr marL="400050" lvl="1" indent="0">
              <a:buNone/>
            </a:pPr>
            <a:r>
              <a:rPr lang="ru-RU" sz="2200" dirty="0" err="1" smtClean="0"/>
              <a:t>Важливо</a:t>
            </a:r>
            <a:r>
              <a:rPr lang="ru-RU" sz="2200" dirty="0" smtClean="0"/>
              <a:t> </a:t>
            </a:r>
            <a:r>
              <a:rPr lang="ru-RU" sz="2200" dirty="0" err="1" smtClean="0"/>
              <a:t>формувати</a:t>
            </a:r>
            <a:r>
              <a:rPr lang="ru-RU" sz="2200" dirty="0" smtClean="0"/>
              <a:t> в </a:t>
            </a:r>
            <a:r>
              <a:rPr lang="ru-RU" sz="2200" dirty="0" err="1" smtClean="0"/>
              <a:t>учнів</a:t>
            </a:r>
            <a:r>
              <a:rPr lang="ru-RU" sz="2200" dirty="0" smtClean="0"/>
              <a:t> </a:t>
            </a:r>
            <a:r>
              <a:rPr lang="ru-RU" sz="2200" b="1" dirty="0" err="1" smtClean="0"/>
              <a:t>мережевий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етикет</a:t>
            </a:r>
            <a:r>
              <a:rPr lang="ru-RU" sz="2200" dirty="0" smtClean="0"/>
              <a:t> («</a:t>
            </a:r>
            <a:r>
              <a:rPr lang="ru-RU" sz="2200" dirty="0" err="1" smtClean="0"/>
              <a:t>нетикет</a:t>
            </a:r>
            <a:r>
              <a:rPr lang="ru-RU" sz="2200" dirty="0" smtClean="0"/>
              <a:t>»), </a:t>
            </a:r>
            <a:r>
              <a:rPr lang="ru-RU" sz="2200" dirty="0" err="1" smtClean="0"/>
              <a:t>спонукати</a:t>
            </a:r>
            <a:r>
              <a:rPr lang="ru-RU" sz="2200" dirty="0" smtClean="0"/>
              <a:t> </a:t>
            </a:r>
            <a:r>
              <a:rPr lang="ru-RU" sz="2200" dirty="0" err="1" smtClean="0"/>
              <a:t>дотримуватись</a:t>
            </a:r>
            <a:r>
              <a:rPr lang="ru-RU" sz="2200" dirty="0" smtClean="0"/>
              <a:t> правил </a:t>
            </a:r>
            <a:r>
              <a:rPr lang="ru-RU" sz="2200" dirty="0" err="1" smtClean="0"/>
              <a:t>спілкування</a:t>
            </a:r>
            <a:r>
              <a:rPr lang="ru-RU" sz="2200" dirty="0" smtClean="0"/>
              <a:t> та </a:t>
            </a:r>
            <a:r>
              <a:rPr lang="ru-RU" sz="2200" dirty="0" err="1" smtClean="0"/>
              <a:t>взаємодії</a:t>
            </a:r>
            <a:r>
              <a:rPr lang="ru-RU" sz="2200" dirty="0" smtClean="0"/>
              <a:t> в </a:t>
            </a:r>
            <a:r>
              <a:rPr lang="ru-RU" sz="2200" dirty="0" err="1" smtClean="0"/>
              <a:t>інтернеті</a:t>
            </a:r>
            <a:r>
              <a:rPr lang="ru-RU" sz="2200" dirty="0" smtClean="0"/>
              <a:t>, нести </a:t>
            </a:r>
            <a:r>
              <a:rPr lang="ru-RU" sz="2200" dirty="0" err="1" smtClean="0"/>
              <a:t>відповідальність</a:t>
            </a:r>
            <a:r>
              <a:rPr lang="ru-RU" sz="2200" dirty="0" smtClean="0"/>
              <a:t> за </a:t>
            </a:r>
            <a:r>
              <a:rPr lang="ru-RU" sz="2200" dirty="0" err="1" smtClean="0"/>
              <a:t>власні</a:t>
            </a:r>
            <a:r>
              <a:rPr lang="ru-RU" sz="2200" dirty="0" smtClean="0"/>
              <a:t> </a:t>
            </a:r>
            <a:r>
              <a:rPr lang="ru-RU" sz="2200" dirty="0" err="1" smtClean="0"/>
              <a:t>дії</a:t>
            </a:r>
            <a:r>
              <a:rPr lang="ru-RU" sz="2200" dirty="0" smtClean="0"/>
              <a:t> в </a:t>
            </a:r>
            <a:r>
              <a:rPr lang="ru-RU" sz="2200" dirty="0" err="1" smtClean="0"/>
              <a:t>мережевому</a:t>
            </a:r>
            <a:r>
              <a:rPr lang="ru-RU" sz="2200" dirty="0" smtClean="0"/>
              <a:t> </a:t>
            </a:r>
            <a:r>
              <a:rPr lang="ru-RU" sz="2200" dirty="0" err="1" smtClean="0"/>
              <a:t>просторі</a:t>
            </a:r>
            <a:r>
              <a:rPr lang="ru-RU" sz="2200" dirty="0" smtClean="0"/>
              <a:t>. </a:t>
            </a:r>
            <a:endParaRPr lang="uk-UA" sz="2200" dirty="0"/>
          </a:p>
          <a:p>
            <a:pPr marL="400050" lvl="1" indent="0">
              <a:buNone/>
            </a:pPr>
            <a:endParaRPr lang="ru-RU" sz="2000" dirty="0" smtClean="0"/>
          </a:p>
          <a:p>
            <a:pPr marL="400050" lvl="1" indent="0">
              <a:buNone/>
            </a:pPr>
            <a:endParaRPr lang="ru-RU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20973311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418058"/>
          </a:xfrm>
        </p:spPr>
        <p:txBody>
          <a:bodyPr>
            <a:noAutofit/>
          </a:bodyPr>
          <a:lstStyle/>
          <a:p>
            <a:r>
              <a:rPr lang="ru-RU" sz="2800" b="1" dirty="0" err="1" smtClean="0"/>
              <a:t>Формування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медіаграмотності</a:t>
            </a:r>
            <a:r>
              <a:rPr lang="ru-RU" sz="2800" b="1" dirty="0" smtClean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04056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000" dirty="0" err="1" smtClean="0"/>
              <a:t>Академія</a:t>
            </a:r>
            <a:r>
              <a:rPr lang="ru-RU" sz="2000" dirty="0" smtClean="0"/>
              <a:t> </a:t>
            </a:r>
            <a:r>
              <a:rPr lang="ru-RU" sz="2000" dirty="0" err="1" smtClean="0"/>
              <a:t>української</a:t>
            </a:r>
            <a:r>
              <a:rPr lang="ru-RU" sz="2000" dirty="0" smtClean="0"/>
              <a:t> </a:t>
            </a:r>
            <a:r>
              <a:rPr lang="ru-RU" sz="2000" dirty="0" err="1" smtClean="0"/>
              <a:t>преси</a:t>
            </a:r>
            <a:r>
              <a:rPr lang="ru-RU" sz="2000" dirty="0" smtClean="0"/>
              <a:t> на </a:t>
            </a:r>
            <a:r>
              <a:rPr lang="ru-RU" sz="2000" dirty="0" err="1" smtClean="0"/>
              <a:t>Тулбоксі</a:t>
            </a:r>
            <a:r>
              <a:rPr lang="ru-RU" sz="2000" dirty="0" smtClean="0"/>
              <a:t> для </a:t>
            </a:r>
            <a:r>
              <a:rPr lang="ru-RU" sz="2000" dirty="0" err="1" smtClean="0"/>
              <a:t>вчителів</a:t>
            </a:r>
            <a:r>
              <a:rPr lang="ru-RU" sz="2000" dirty="0" smtClean="0"/>
              <a:t> (уроки </a:t>
            </a:r>
            <a:r>
              <a:rPr lang="ru-RU" sz="2000" dirty="0" err="1" smtClean="0"/>
              <a:t>вправи</a:t>
            </a:r>
            <a:r>
              <a:rPr lang="ru-RU" sz="2000" dirty="0" smtClean="0"/>
              <a:t>, </a:t>
            </a:r>
            <a:r>
              <a:rPr lang="ru-RU" sz="2000" dirty="0" err="1" smtClean="0"/>
              <a:t>заняття</a:t>
            </a:r>
            <a:r>
              <a:rPr lang="ru-RU" sz="2000" dirty="0" smtClean="0"/>
              <a:t>, в </a:t>
            </a:r>
            <a:r>
              <a:rPr lang="ru-RU" sz="2000" dirty="0" err="1" smtClean="0"/>
              <a:t>які</a:t>
            </a:r>
            <a:r>
              <a:rPr lang="ru-RU" sz="2000" dirty="0" smtClean="0"/>
              <a:t> </a:t>
            </a:r>
            <a:r>
              <a:rPr lang="ru-RU" sz="2000" dirty="0" err="1" smtClean="0"/>
              <a:t>інтегровані</a:t>
            </a:r>
            <a:r>
              <a:rPr lang="ru-RU" sz="2000" dirty="0" smtClean="0"/>
              <a:t> </a:t>
            </a:r>
            <a:r>
              <a:rPr lang="ru-RU" sz="2000" dirty="0" err="1" smtClean="0"/>
              <a:t>елементи</a:t>
            </a:r>
            <a:r>
              <a:rPr lang="ru-RU" sz="2000" dirty="0" smtClean="0"/>
              <a:t> </a:t>
            </a:r>
            <a:r>
              <a:rPr lang="ru-RU" sz="2000" dirty="0" err="1" smtClean="0"/>
              <a:t>медіа</a:t>
            </a:r>
            <a:r>
              <a:rPr lang="ru-RU" sz="2000" dirty="0" smtClean="0"/>
              <a:t> </a:t>
            </a:r>
            <a:r>
              <a:rPr lang="ru-RU" sz="2000" dirty="0" err="1" smtClean="0"/>
              <a:t>грамотності</a:t>
            </a:r>
            <a:r>
              <a:rPr lang="ru-RU" sz="2000" dirty="0" smtClean="0"/>
              <a:t>)</a:t>
            </a:r>
            <a:r>
              <a:rPr lang="ru-RU" sz="1800" dirty="0" smtClean="0"/>
              <a:t> </a:t>
            </a:r>
            <a:r>
              <a:rPr lang="en-US" sz="1800" dirty="0" smtClean="0"/>
              <a:t>– </a:t>
            </a:r>
            <a:r>
              <a:rPr lang="ru-RU" sz="1800" dirty="0" smtClean="0"/>
              <a:t>рубрика </a:t>
            </a:r>
            <a:r>
              <a:rPr lang="ru-RU" sz="2000" dirty="0" smtClean="0">
                <a:hlinkClick r:id="rId2"/>
              </a:rPr>
              <a:t>«</a:t>
            </a:r>
            <a:r>
              <a:rPr lang="ru-RU" sz="2000" dirty="0" err="1" smtClean="0">
                <a:hlinkClick r:id="rId2"/>
              </a:rPr>
              <a:t>Медіаграмотність</a:t>
            </a:r>
            <a:r>
              <a:rPr lang="ru-RU" sz="2000" dirty="0" smtClean="0">
                <a:hlinkClick r:id="rId2"/>
              </a:rPr>
              <a:t> в </a:t>
            </a:r>
            <a:r>
              <a:rPr lang="ru-RU" sz="2000" dirty="0" err="1" smtClean="0">
                <a:hlinkClick r:id="rId2"/>
              </a:rPr>
              <a:t>умовах</a:t>
            </a:r>
            <a:r>
              <a:rPr lang="ru-RU" sz="2000" dirty="0" smtClean="0">
                <a:hlinkClick r:id="rId2"/>
              </a:rPr>
              <a:t> </a:t>
            </a:r>
            <a:r>
              <a:rPr lang="ru-RU" sz="2000" dirty="0" err="1" smtClean="0">
                <a:hlinkClick r:id="rId2"/>
              </a:rPr>
              <a:t>війни</a:t>
            </a:r>
            <a:r>
              <a:rPr lang="ru-RU" sz="2000" dirty="0" smtClean="0">
                <a:hlinkClick r:id="rId2"/>
              </a:rPr>
              <a:t>»</a:t>
            </a:r>
            <a:r>
              <a:rPr lang="ru-RU" sz="2000" dirty="0" smtClean="0"/>
              <a:t>. </a:t>
            </a:r>
          </a:p>
          <a:p>
            <a:pPr marL="0" indent="0" algn="just">
              <a:buNone/>
            </a:pPr>
            <a:endParaRPr lang="ru-RU" sz="2000" b="1" dirty="0"/>
          </a:p>
          <a:p>
            <a:pPr marL="0" indent="0" algn="just">
              <a:buNone/>
            </a:pPr>
            <a:r>
              <a:rPr lang="ru-RU" sz="2000" dirty="0" err="1" smtClean="0"/>
              <a:t>Освітня</a:t>
            </a:r>
            <a:r>
              <a:rPr lang="ru-RU" sz="2000" dirty="0" smtClean="0"/>
              <a:t> платформа </a:t>
            </a:r>
            <a:r>
              <a:rPr lang="ru-RU" sz="2000" dirty="0" smtClean="0">
                <a:hlinkClick r:id="rId3"/>
              </a:rPr>
              <a:t>«</a:t>
            </a:r>
            <a:r>
              <a:rPr lang="ru-RU" sz="2000" dirty="0" err="1" smtClean="0">
                <a:hlinkClick r:id="rId3"/>
              </a:rPr>
              <a:t>Абетка</a:t>
            </a:r>
            <a:r>
              <a:rPr lang="ru-RU" sz="2000" dirty="0" smtClean="0">
                <a:hlinkClick r:id="rId3"/>
              </a:rPr>
              <a:t> </a:t>
            </a:r>
            <a:r>
              <a:rPr lang="ru-RU" sz="2000" dirty="0" err="1" smtClean="0">
                <a:hlinkClick r:id="rId3"/>
              </a:rPr>
              <a:t>вакцинації</a:t>
            </a:r>
            <a:r>
              <a:rPr lang="ru-RU" sz="2000" dirty="0" smtClean="0">
                <a:hlinkClick r:id="rId3"/>
              </a:rPr>
              <a:t>: </a:t>
            </a:r>
            <a:r>
              <a:rPr lang="ru-RU" sz="2000" dirty="0" err="1" smtClean="0">
                <a:hlinkClick r:id="rId3"/>
              </a:rPr>
              <a:t>від</a:t>
            </a:r>
            <a:r>
              <a:rPr lang="ru-RU" sz="2000" dirty="0" smtClean="0">
                <a:hlinkClick r:id="rId3"/>
              </a:rPr>
              <a:t> А до Я» </a:t>
            </a:r>
            <a:r>
              <a:rPr lang="ru-RU" sz="2000" dirty="0" smtClean="0"/>
              <a:t>, створена </a:t>
            </a:r>
            <a:r>
              <a:rPr lang="ru-RU" sz="2000" dirty="0" err="1" smtClean="0"/>
              <a:t>Академією</a:t>
            </a:r>
            <a:r>
              <a:rPr lang="ru-RU" sz="2000" dirty="0" smtClean="0"/>
              <a:t> </a:t>
            </a:r>
            <a:r>
              <a:rPr lang="ru-RU" sz="2000" dirty="0" err="1" smtClean="0"/>
              <a:t>української</a:t>
            </a:r>
            <a:r>
              <a:rPr lang="ru-RU" sz="2000" dirty="0" smtClean="0"/>
              <a:t> </a:t>
            </a:r>
            <a:r>
              <a:rPr lang="ru-RU" sz="2000" dirty="0" err="1" smtClean="0"/>
              <a:t>преси</a:t>
            </a:r>
            <a:r>
              <a:rPr lang="ru-RU" sz="2000" dirty="0" smtClean="0"/>
              <a:t>.</a:t>
            </a:r>
          </a:p>
          <a:p>
            <a:pPr algn="just"/>
            <a:r>
              <a:rPr lang="ru-RU" sz="1800" dirty="0" err="1" smtClean="0"/>
              <a:t>методи</a:t>
            </a:r>
            <a:r>
              <a:rPr lang="ru-RU" sz="1800" dirty="0" smtClean="0"/>
              <a:t> </a:t>
            </a:r>
            <a:r>
              <a:rPr lang="ru-RU" sz="1800" dirty="0" err="1" smtClean="0"/>
              <a:t>маніпулювання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думкою</a:t>
            </a:r>
            <a:r>
              <a:rPr lang="ru-RU" sz="1800" dirty="0" smtClean="0"/>
              <a:t>, </a:t>
            </a:r>
          </a:p>
          <a:p>
            <a:pPr algn="just"/>
            <a:r>
              <a:rPr lang="ru-RU" sz="1800" dirty="0" err="1" smtClean="0"/>
              <a:t>способи</a:t>
            </a:r>
            <a:r>
              <a:rPr lang="ru-RU" sz="1800" dirty="0" smtClean="0"/>
              <a:t> </a:t>
            </a:r>
            <a:r>
              <a:rPr lang="ru-RU" sz="1800" dirty="0" err="1" smtClean="0"/>
              <a:t>розвінчання</a:t>
            </a:r>
            <a:r>
              <a:rPr lang="ru-RU" sz="1800" dirty="0" smtClean="0"/>
              <a:t> </a:t>
            </a:r>
            <a:r>
              <a:rPr lang="ru-RU" sz="1800" dirty="0" err="1" smtClean="0"/>
              <a:t>фейків</a:t>
            </a:r>
            <a:r>
              <a:rPr lang="ru-RU" sz="1800" dirty="0" smtClean="0"/>
              <a:t> та </a:t>
            </a:r>
            <a:r>
              <a:rPr lang="ru-RU" sz="1800" dirty="0" err="1" smtClean="0"/>
              <a:t>маніпуляцій</a:t>
            </a:r>
            <a:r>
              <a:rPr lang="ru-RU" sz="1800" dirty="0" smtClean="0"/>
              <a:t>, </a:t>
            </a:r>
          </a:p>
          <a:p>
            <a:pPr algn="just"/>
            <a:r>
              <a:rPr lang="ru-RU" sz="1800" dirty="0" smtClean="0"/>
              <a:t>способами </a:t>
            </a:r>
            <a:r>
              <a:rPr lang="ru-RU" sz="1800" dirty="0" err="1" smtClean="0"/>
              <a:t>переконання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авдиторій</a:t>
            </a:r>
            <a:r>
              <a:rPr lang="ru-RU" sz="1800" dirty="0" smtClean="0"/>
              <a:t>; </a:t>
            </a:r>
          </a:p>
          <a:p>
            <a:pPr algn="just"/>
            <a:r>
              <a:rPr lang="ru-RU" sz="1800" dirty="0" err="1" smtClean="0"/>
              <a:t>удосконалює</a:t>
            </a:r>
            <a:r>
              <a:rPr lang="ru-RU" sz="1800" dirty="0" smtClean="0"/>
              <a:t> </a:t>
            </a:r>
            <a:r>
              <a:rPr lang="ru-RU" sz="1800" dirty="0" err="1" smtClean="0"/>
              <a:t>навички</a:t>
            </a:r>
            <a:r>
              <a:rPr lang="ru-RU" sz="1800" dirty="0" smtClean="0"/>
              <a:t> </a:t>
            </a:r>
            <a:r>
              <a:rPr lang="ru-RU" sz="1800" dirty="0" err="1" smtClean="0"/>
              <a:t>аналізу</a:t>
            </a:r>
            <a:r>
              <a:rPr lang="ru-RU" sz="1800" dirty="0" smtClean="0"/>
              <a:t> </a:t>
            </a:r>
            <a:r>
              <a:rPr lang="ru-RU" sz="1800" dirty="0" err="1" smtClean="0"/>
              <a:t>медійної</a:t>
            </a:r>
            <a:r>
              <a:rPr lang="ru-RU" sz="1800" dirty="0" smtClean="0"/>
              <a:t> </a:t>
            </a:r>
            <a:r>
              <a:rPr lang="ru-RU" sz="1800" dirty="0" err="1" smtClean="0"/>
              <a:t>наукової</a:t>
            </a:r>
            <a:r>
              <a:rPr lang="ru-RU" sz="1800" dirty="0" smtClean="0"/>
              <a:t> </a:t>
            </a:r>
            <a:r>
              <a:rPr lang="ru-RU" sz="1800" dirty="0" err="1" smtClean="0"/>
              <a:t>інформації</a:t>
            </a:r>
            <a:r>
              <a:rPr lang="ru-RU" sz="1800" dirty="0" smtClean="0"/>
              <a:t>; </a:t>
            </a:r>
          </a:p>
          <a:p>
            <a:pPr algn="just"/>
            <a:r>
              <a:rPr lang="ru-RU" sz="1800" dirty="0" err="1" smtClean="0"/>
              <a:t>формує</a:t>
            </a:r>
            <a:r>
              <a:rPr lang="ru-RU" sz="1800" dirty="0" smtClean="0"/>
              <a:t> </a:t>
            </a:r>
            <a:r>
              <a:rPr lang="ru-RU" sz="1800" dirty="0" err="1" smtClean="0"/>
              <a:t>навички</a:t>
            </a:r>
            <a:r>
              <a:rPr lang="ru-RU" sz="1800" dirty="0" smtClean="0"/>
              <a:t> </a:t>
            </a:r>
            <a:r>
              <a:rPr lang="ru-RU" sz="1800" dirty="0" err="1" smtClean="0"/>
              <a:t>пошуку</a:t>
            </a:r>
            <a:r>
              <a:rPr lang="ru-RU" sz="1800" dirty="0" smtClean="0"/>
              <a:t> </a:t>
            </a:r>
            <a:r>
              <a:rPr lang="ru-RU" sz="1800" dirty="0" err="1" smtClean="0"/>
              <a:t>інформації</a:t>
            </a:r>
            <a:r>
              <a:rPr lang="ru-RU" sz="1800" dirty="0" smtClean="0"/>
              <a:t> в </a:t>
            </a:r>
            <a:r>
              <a:rPr lang="ru-RU" sz="1800" dirty="0" err="1" smtClean="0"/>
              <a:t>інтернеті</a:t>
            </a:r>
            <a:r>
              <a:rPr lang="ru-RU" sz="1800" dirty="0" smtClean="0"/>
              <a:t>, </a:t>
            </a:r>
            <a:r>
              <a:rPr lang="ru-RU" sz="1800" dirty="0" err="1" smtClean="0"/>
              <a:t>перевірки</a:t>
            </a:r>
            <a:r>
              <a:rPr lang="ru-RU" sz="1800" dirty="0" smtClean="0"/>
              <a:t> </a:t>
            </a:r>
            <a:r>
              <a:rPr lang="ru-RU" sz="1800" dirty="0" err="1" smtClean="0"/>
              <a:t>правдивості</a:t>
            </a:r>
            <a:r>
              <a:rPr lang="ru-RU" sz="1800" dirty="0" smtClean="0"/>
              <a:t> </a:t>
            </a:r>
            <a:r>
              <a:rPr lang="ru-RU" sz="1800" dirty="0" err="1" smtClean="0"/>
              <a:t>медійних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наукових</a:t>
            </a:r>
            <a:r>
              <a:rPr lang="ru-RU" sz="1800" dirty="0" smtClean="0"/>
              <a:t> </a:t>
            </a:r>
            <a:r>
              <a:rPr lang="ru-RU" sz="1800" dirty="0" err="1" smtClean="0"/>
              <a:t>повідомлень</a:t>
            </a:r>
            <a:r>
              <a:rPr lang="ru-RU" sz="1800" dirty="0" smtClean="0"/>
              <a:t>, </a:t>
            </a:r>
            <a:r>
              <a:rPr lang="ru-RU" sz="1800" dirty="0" err="1" smtClean="0"/>
              <a:t>аналізу</a:t>
            </a:r>
            <a:r>
              <a:rPr lang="ru-RU" sz="1800" dirty="0" smtClean="0"/>
              <a:t> </a:t>
            </a:r>
            <a:r>
              <a:rPr lang="ru-RU" sz="1800" dirty="0" err="1" smtClean="0"/>
              <a:t>медійних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повідомлень</a:t>
            </a:r>
            <a:r>
              <a:rPr lang="ru-RU" sz="1800" dirty="0" smtClean="0"/>
              <a:t> з </a:t>
            </a:r>
            <a:r>
              <a:rPr lang="ru-RU" sz="1800" dirty="0" err="1" smtClean="0"/>
              <a:t>огляду</a:t>
            </a:r>
            <a:r>
              <a:rPr lang="ru-RU" sz="1800" dirty="0" smtClean="0"/>
              <a:t> на </a:t>
            </a:r>
            <a:r>
              <a:rPr lang="ru-RU" sz="1800" dirty="0" err="1" smtClean="0"/>
              <a:t>їх</a:t>
            </a:r>
            <a:r>
              <a:rPr lang="ru-RU" sz="1800" dirty="0" smtClean="0"/>
              <a:t> </a:t>
            </a:r>
            <a:r>
              <a:rPr lang="ru-RU" sz="1800" dirty="0" err="1" smtClean="0"/>
              <a:t>цілі</a:t>
            </a:r>
            <a:r>
              <a:rPr lang="ru-RU" sz="1800" dirty="0" smtClean="0"/>
              <a:t>, </a:t>
            </a:r>
            <a:r>
              <a:rPr lang="ru-RU" sz="1800" dirty="0" err="1" smtClean="0"/>
              <a:t>техніку</a:t>
            </a:r>
            <a:r>
              <a:rPr lang="ru-RU" sz="1800" dirty="0" smtClean="0"/>
              <a:t> </a:t>
            </a:r>
            <a:r>
              <a:rPr lang="ru-RU" sz="1800" dirty="0" err="1" smtClean="0"/>
              <a:t>виконання</a:t>
            </a:r>
            <a:r>
              <a:rPr lang="ru-RU" sz="1800" dirty="0" smtClean="0"/>
              <a:t>, </a:t>
            </a:r>
            <a:r>
              <a:rPr lang="ru-RU" sz="1800" dirty="0" err="1" smtClean="0"/>
              <a:t>емоційний</a:t>
            </a:r>
            <a:r>
              <a:rPr lang="ru-RU" sz="1800" dirty="0" smtClean="0"/>
              <a:t> </a:t>
            </a:r>
            <a:r>
              <a:rPr lang="ru-RU" sz="1800" dirty="0" err="1" smtClean="0"/>
              <a:t>вплив</a:t>
            </a:r>
            <a:r>
              <a:rPr lang="ru-RU" sz="1800" dirty="0" smtClean="0"/>
              <a:t>, </a:t>
            </a:r>
            <a:r>
              <a:rPr lang="ru-RU" sz="1800" dirty="0" err="1" smtClean="0"/>
              <a:t>маніпулятивність</a:t>
            </a:r>
            <a:r>
              <a:rPr lang="ru-RU" sz="1800" dirty="0" smtClean="0"/>
              <a:t> та </a:t>
            </a:r>
            <a:r>
              <a:rPr lang="ru-RU" sz="1800" dirty="0" err="1" smtClean="0"/>
              <a:t>переконливість</a:t>
            </a:r>
            <a:r>
              <a:rPr lang="ru-RU" sz="1800" dirty="0" smtClean="0"/>
              <a:t>; </a:t>
            </a:r>
            <a:r>
              <a:rPr lang="ru-RU" sz="1800" dirty="0" err="1" smtClean="0"/>
              <a:t>навчає</a:t>
            </a:r>
            <a:r>
              <a:rPr lang="ru-RU" sz="1800" dirty="0" smtClean="0"/>
              <a:t> як </a:t>
            </a:r>
            <a:r>
              <a:rPr lang="ru-RU" sz="1800" dirty="0" err="1" smtClean="0"/>
              <a:t>перевіряти</a:t>
            </a:r>
            <a:r>
              <a:rPr lang="ru-RU" sz="1800" dirty="0" smtClean="0"/>
              <a:t> </a:t>
            </a:r>
            <a:r>
              <a:rPr lang="ru-RU" sz="1800" dirty="0" err="1" smtClean="0"/>
              <a:t>надійність</a:t>
            </a:r>
            <a:r>
              <a:rPr lang="ru-RU" sz="1800" dirty="0" smtClean="0"/>
              <a:t> </a:t>
            </a:r>
            <a:r>
              <a:rPr lang="ru-RU" sz="1800" dirty="0" err="1" smtClean="0"/>
              <a:t>наукових</a:t>
            </a:r>
            <a:r>
              <a:rPr lang="ru-RU" sz="1800" dirty="0" smtClean="0"/>
              <a:t> </a:t>
            </a:r>
            <a:r>
              <a:rPr lang="ru-RU" sz="1800" dirty="0" err="1" smtClean="0"/>
              <a:t>джерел</a:t>
            </a:r>
            <a:r>
              <a:rPr lang="ru-RU" sz="1800" dirty="0" smtClean="0"/>
              <a:t>, </a:t>
            </a:r>
            <a:r>
              <a:rPr lang="ru-RU" sz="1800" dirty="0" err="1" smtClean="0"/>
              <a:t>достовірність</a:t>
            </a:r>
            <a:r>
              <a:rPr lang="ru-RU" sz="1800" dirty="0" smtClean="0"/>
              <a:t> </a:t>
            </a:r>
            <a:r>
              <a:rPr lang="ru-RU" sz="1800" dirty="0" err="1" smtClean="0"/>
              <a:t>статистичних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досліджень</a:t>
            </a:r>
            <a:r>
              <a:rPr lang="ru-RU" sz="1800" dirty="0" smtClean="0"/>
              <a:t>, </a:t>
            </a:r>
            <a:r>
              <a:rPr lang="ru-RU" sz="1800" dirty="0" err="1" smtClean="0"/>
              <a:t>коректність</a:t>
            </a:r>
            <a:r>
              <a:rPr lang="ru-RU" sz="1800" dirty="0" smtClean="0"/>
              <a:t> </a:t>
            </a:r>
            <a:r>
              <a:rPr lang="ru-RU" sz="1800" dirty="0" err="1" smtClean="0"/>
              <a:t>аргументації</a:t>
            </a:r>
            <a:r>
              <a:rPr lang="ru-RU" sz="1800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5418551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418058"/>
          </a:xfrm>
        </p:spPr>
        <p:txBody>
          <a:bodyPr>
            <a:noAutofit/>
          </a:bodyPr>
          <a:lstStyle/>
          <a:p>
            <a:r>
              <a:rPr lang="ru-RU" sz="2800" b="1" dirty="0" err="1" smtClean="0"/>
              <a:t>Посилення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національно-патріотичного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виховання</a:t>
            </a:r>
            <a:endParaRPr lang="ru-RU" sz="2800" b="1" dirty="0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04056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000" dirty="0" err="1" smtClean="0"/>
              <a:t>Академія</a:t>
            </a:r>
            <a:r>
              <a:rPr lang="ru-RU" sz="2000" dirty="0" smtClean="0"/>
              <a:t> </a:t>
            </a:r>
            <a:r>
              <a:rPr lang="ru-RU" sz="2000" dirty="0" err="1" smtClean="0"/>
              <a:t>української</a:t>
            </a:r>
            <a:r>
              <a:rPr lang="ru-RU" sz="2000" dirty="0" smtClean="0"/>
              <a:t> </a:t>
            </a:r>
            <a:r>
              <a:rPr lang="ru-RU" sz="2000" dirty="0" err="1" smtClean="0"/>
              <a:t>преси</a:t>
            </a:r>
            <a:r>
              <a:rPr lang="ru-RU" sz="2000" dirty="0" smtClean="0"/>
              <a:t> на </a:t>
            </a:r>
            <a:r>
              <a:rPr lang="ru-RU" sz="2000" dirty="0" err="1" smtClean="0"/>
              <a:t>Тулбоксі</a:t>
            </a:r>
            <a:r>
              <a:rPr lang="ru-RU" sz="2000" dirty="0" smtClean="0"/>
              <a:t> для </a:t>
            </a:r>
            <a:r>
              <a:rPr lang="ru-RU" sz="2000" dirty="0" err="1" smtClean="0"/>
              <a:t>вчителів</a:t>
            </a:r>
            <a:r>
              <a:rPr lang="ru-RU" sz="2000" dirty="0" smtClean="0"/>
              <a:t> (уроки </a:t>
            </a:r>
            <a:r>
              <a:rPr lang="ru-RU" sz="2000" dirty="0" err="1" smtClean="0"/>
              <a:t>вправи</a:t>
            </a:r>
            <a:r>
              <a:rPr lang="ru-RU" sz="2000" dirty="0" smtClean="0"/>
              <a:t>, </a:t>
            </a:r>
            <a:r>
              <a:rPr lang="ru-RU" sz="2000" dirty="0" err="1" smtClean="0"/>
              <a:t>заняття</a:t>
            </a:r>
            <a:r>
              <a:rPr lang="ru-RU" sz="2000" dirty="0" smtClean="0"/>
              <a:t>, в </a:t>
            </a:r>
            <a:r>
              <a:rPr lang="ru-RU" sz="2000" dirty="0" err="1" smtClean="0"/>
              <a:t>які</a:t>
            </a:r>
            <a:r>
              <a:rPr lang="ru-RU" sz="2000" dirty="0" smtClean="0"/>
              <a:t> </a:t>
            </a:r>
            <a:r>
              <a:rPr lang="ru-RU" sz="2000" dirty="0" err="1" smtClean="0"/>
              <a:t>інтегровані</a:t>
            </a:r>
            <a:r>
              <a:rPr lang="ru-RU" sz="2000" dirty="0" smtClean="0"/>
              <a:t> </a:t>
            </a:r>
            <a:r>
              <a:rPr lang="ru-RU" sz="2000" dirty="0" err="1" smtClean="0"/>
              <a:t>елементи</a:t>
            </a:r>
            <a:r>
              <a:rPr lang="ru-RU" sz="2000" dirty="0" smtClean="0"/>
              <a:t> </a:t>
            </a:r>
            <a:r>
              <a:rPr lang="ru-RU" sz="2000" dirty="0" err="1" smtClean="0"/>
              <a:t>медіа</a:t>
            </a:r>
            <a:r>
              <a:rPr lang="ru-RU" sz="2000" dirty="0" smtClean="0"/>
              <a:t> </a:t>
            </a:r>
            <a:r>
              <a:rPr lang="ru-RU" sz="2000" dirty="0" err="1" smtClean="0"/>
              <a:t>грамотності</a:t>
            </a:r>
            <a:r>
              <a:rPr lang="ru-RU" sz="2000" dirty="0" smtClean="0"/>
              <a:t>)</a:t>
            </a:r>
            <a:r>
              <a:rPr lang="ru-RU" sz="1800" dirty="0" smtClean="0"/>
              <a:t> </a:t>
            </a:r>
            <a:r>
              <a:rPr lang="en-US" sz="1800" dirty="0" smtClean="0"/>
              <a:t>– </a:t>
            </a:r>
            <a:r>
              <a:rPr lang="ru-RU" sz="1800" dirty="0" smtClean="0"/>
              <a:t>рубрика </a:t>
            </a:r>
            <a:r>
              <a:rPr lang="ru-RU" sz="2000" dirty="0" smtClean="0">
                <a:hlinkClick r:id="rId2"/>
              </a:rPr>
              <a:t>«</a:t>
            </a:r>
            <a:r>
              <a:rPr lang="ru-RU" sz="2000" dirty="0" err="1" smtClean="0">
                <a:hlinkClick r:id="rId2"/>
              </a:rPr>
              <a:t>Медіаграмотність</a:t>
            </a:r>
            <a:r>
              <a:rPr lang="ru-RU" sz="2000" dirty="0" smtClean="0">
                <a:hlinkClick r:id="rId2"/>
              </a:rPr>
              <a:t> в </a:t>
            </a:r>
            <a:r>
              <a:rPr lang="ru-RU" sz="2000" dirty="0" err="1" smtClean="0">
                <a:hlinkClick r:id="rId2"/>
              </a:rPr>
              <a:t>умовах</a:t>
            </a:r>
            <a:r>
              <a:rPr lang="ru-RU" sz="2000" dirty="0" smtClean="0">
                <a:hlinkClick r:id="rId2"/>
              </a:rPr>
              <a:t> </a:t>
            </a:r>
            <a:r>
              <a:rPr lang="ru-RU" sz="2000" dirty="0" err="1" smtClean="0">
                <a:hlinkClick r:id="rId2"/>
              </a:rPr>
              <a:t>війни</a:t>
            </a:r>
            <a:r>
              <a:rPr lang="ru-RU" sz="2000" dirty="0" smtClean="0">
                <a:hlinkClick r:id="rId2"/>
              </a:rPr>
              <a:t>»</a:t>
            </a:r>
            <a:r>
              <a:rPr lang="ru-RU" sz="2000" dirty="0" smtClean="0"/>
              <a:t>. </a:t>
            </a:r>
          </a:p>
          <a:p>
            <a:pPr marL="0" indent="0" algn="just">
              <a:buNone/>
            </a:pPr>
            <a:endParaRPr lang="ru-RU" sz="2000" b="1" dirty="0"/>
          </a:p>
          <a:p>
            <a:pPr marL="0" indent="0" algn="just">
              <a:buNone/>
            </a:pPr>
            <a:r>
              <a:rPr lang="ru-RU" sz="2000" dirty="0" err="1" smtClean="0"/>
              <a:t>Освітня</a:t>
            </a:r>
            <a:r>
              <a:rPr lang="ru-RU" sz="2000" dirty="0" smtClean="0"/>
              <a:t> платформа </a:t>
            </a:r>
            <a:r>
              <a:rPr lang="ru-RU" sz="2000" dirty="0" smtClean="0">
                <a:hlinkClick r:id="rId3"/>
              </a:rPr>
              <a:t>«</a:t>
            </a:r>
            <a:r>
              <a:rPr lang="ru-RU" sz="2000" dirty="0" err="1" smtClean="0">
                <a:hlinkClick r:id="rId3"/>
              </a:rPr>
              <a:t>Абетка</a:t>
            </a:r>
            <a:r>
              <a:rPr lang="ru-RU" sz="2000" dirty="0" smtClean="0">
                <a:hlinkClick r:id="rId3"/>
              </a:rPr>
              <a:t> </a:t>
            </a:r>
            <a:r>
              <a:rPr lang="ru-RU" sz="2000" dirty="0" err="1" smtClean="0">
                <a:hlinkClick r:id="rId3"/>
              </a:rPr>
              <a:t>вакцинації</a:t>
            </a:r>
            <a:r>
              <a:rPr lang="ru-RU" sz="2000" dirty="0" smtClean="0">
                <a:hlinkClick r:id="rId3"/>
              </a:rPr>
              <a:t>: </a:t>
            </a:r>
            <a:r>
              <a:rPr lang="ru-RU" sz="2000" dirty="0" err="1" smtClean="0">
                <a:hlinkClick r:id="rId3"/>
              </a:rPr>
              <a:t>від</a:t>
            </a:r>
            <a:r>
              <a:rPr lang="ru-RU" sz="2000" dirty="0" smtClean="0">
                <a:hlinkClick r:id="rId3"/>
              </a:rPr>
              <a:t> А до Я» </a:t>
            </a:r>
            <a:r>
              <a:rPr lang="ru-RU" sz="2000" dirty="0" smtClean="0"/>
              <a:t>, створена </a:t>
            </a:r>
            <a:r>
              <a:rPr lang="ru-RU" sz="2000" dirty="0" err="1" smtClean="0"/>
              <a:t>Академією</a:t>
            </a:r>
            <a:r>
              <a:rPr lang="ru-RU" sz="2000" dirty="0" smtClean="0"/>
              <a:t> </a:t>
            </a:r>
            <a:r>
              <a:rPr lang="ru-RU" sz="2000" dirty="0" err="1" smtClean="0"/>
              <a:t>української</a:t>
            </a:r>
            <a:r>
              <a:rPr lang="ru-RU" sz="2000" dirty="0" smtClean="0"/>
              <a:t> </a:t>
            </a:r>
            <a:r>
              <a:rPr lang="ru-RU" sz="2000" dirty="0" err="1" smtClean="0"/>
              <a:t>преси</a:t>
            </a:r>
            <a:r>
              <a:rPr lang="ru-RU" sz="2000" dirty="0" smtClean="0"/>
              <a:t>.</a:t>
            </a:r>
          </a:p>
          <a:p>
            <a:pPr algn="just"/>
            <a:r>
              <a:rPr lang="ru-RU" sz="1800" dirty="0" err="1" smtClean="0"/>
              <a:t>методи</a:t>
            </a:r>
            <a:r>
              <a:rPr lang="ru-RU" sz="1800" dirty="0" smtClean="0"/>
              <a:t> </a:t>
            </a:r>
            <a:r>
              <a:rPr lang="ru-RU" sz="1800" dirty="0" err="1" smtClean="0"/>
              <a:t>маніпулювання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думкою</a:t>
            </a:r>
            <a:r>
              <a:rPr lang="ru-RU" sz="1800" dirty="0" smtClean="0"/>
              <a:t>, </a:t>
            </a:r>
          </a:p>
          <a:p>
            <a:pPr algn="just"/>
            <a:r>
              <a:rPr lang="ru-RU" sz="1800" dirty="0" err="1" smtClean="0"/>
              <a:t>способи</a:t>
            </a:r>
            <a:r>
              <a:rPr lang="ru-RU" sz="1800" dirty="0" smtClean="0"/>
              <a:t> </a:t>
            </a:r>
            <a:r>
              <a:rPr lang="ru-RU" sz="1800" dirty="0" err="1" smtClean="0"/>
              <a:t>розвінчання</a:t>
            </a:r>
            <a:r>
              <a:rPr lang="ru-RU" sz="1800" dirty="0" smtClean="0"/>
              <a:t> </a:t>
            </a:r>
            <a:r>
              <a:rPr lang="ru-RU" sz="1800" dirty="0" err="1" smtClean="0"/>
              <a:t>фейків</a:t>
            </a:r>
            <a:r>
              <a:rPr lang="ru-RU" sz="1800" dirty="0" smtClean="0"/>
              <a:t> та </a:t>
            </a:r>
            <a:r>
              <a:rPr lang="ru-RU" sz="1800" dirty="0" err="1" smtClean="0"/>
              <a:t>маніпуляцій</a:t>
            </a:r>
            <a:r>
              <a:rPr lang="ru-RU" sz="1800" dirty="0" smtClean="0"/>
              <a:t>, </a:t>
            </a:r>
          </a:p>
          <a:p>
            <a:pPr algn="just"/>
            <a:r>
              <a:rPr lang="ru-RU" sz="1800" dirty="0" smtClean="0"/>
              <a:t>способами </a:t>
            </a:r>
            <a:r>
              <a:rPr lang="ru-RU" sz="1800" dirty="0" err="1" smtClean="0"/>
              <a:t>переконання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авдиторій</a:t>
            </a:r>
            <a:r>
              <a:rPr lang="ru-RU" sz="1800" dirty="0" smtClean="0"/>
              <a:t>; </a:t>
            </a:r>
          </a:p>
          <a:p>
            <a:pPr algn="just"/>
            <a:r>
              <a:rPr lang="ru-RU" sz="1800" dirty="0" err="1" smtClean="0"/>
              <a:t>удосконалює</a:t>
            </a:r>
            <a:r>
              <a:rPr lang="ru-RU" sz="1800" dirty="0" smtClean="0"/>
              <a:t> </a:t>
            </a:r>
            <a:r>
              <a:rPr lang="ru-RU" sz="1800" dirty="0" err="1" smtClean="0"/>
              <a:t>навички</a:t>
            </a:r>
            <a:r>
              <a:rPr lang="ru-RU" sz="1800" dirty="0" smtClean="0"/>
              <a:t> </a:t>
            </a:r>
            <a:r>
              <a:rPr lang="ru-RU" sz="1800" dirty="0" err="1" smtClean="0"/>
              <a:t>аналізу</a:t>
            </a:r>
            <a:r>
              <a:rPr lang="ru-RU" sz="1800" dirty="0" smtClean="0"/>
              <a:t> </a:t>
            </a:r>
            <a:r>
              <a:rPr lang="ru-RU" sz="1800" dirty="0" err="1" smtClean="0"/>
              <a:t>медійної</a:t>
            </a:r>
            <a:r>
              <a:rPr lang="ru-RU" sz="1800" dirty="0" smtClean="0"/>
              <a:t> </a:t>
            </a:r>
            <a:r>
              <a:rPr lang="ru-RU" sz="1800" dirty="0" err="1" smtClean="0"/>
              <a:t>наукової</a:t>
            </a:r>
            <a:r>
              <a:rPr lang="ru-RU" sz="1800" dirty="0" smtClean="0"/>
              <a:t> </a:t>
            </a:r>
            <a:r>
              <a:rPr lang="ru-RU" sz="1800" dirty="0" err="1" smtClean="0"/>
              <a:t>інформації</a:t>
            </a:r>
            <a:r>
              <a:rPr lang="ru-RU" sz="1800" dirty="0" smtClean="0"/>
              <a:t>; </a:t>
            </a:r>
          </a:p>
          <a:p>
            <a:pPr algn="just"/>
            <a:r>
              <a:rPr lang="ru-RU" sz="1800" dirty="0" err="1" smtClean="0"/>
              <a:t>формує</a:t>
            </a:r>
            <a:r>
              <a:rPr lang="ru-RU" sz="1800" dirty="0" smtClean="0"/>
              <a:t> </a:t>
            </a:r>
            <a:r>
              <a:rPr lang="ru-RU" sz="1800" dirty="0" err="1" smtClean="0"/>
              <a:t>навички</a:t>
            </a:r>
            <a:r>
              <a:rPr lang="ru-RU" sz="1800" dirty="0" smtClean="0"/>
              <a:t> </a:t>
            </a:r>
            <a:r>
              <a:rPr lang="ru-RU" sz="1800" dirty="0" err="1" smtClean="0"/>
              <a:t>пошуку</a:t>
            </a:r>
            <a:r>
              <a:rPr lang="ru-RU" sz="1800" dirty="0" smtClean="0"/>
              <a:t> </a:t>
            </a:r>
            <a:r>
              <a:rPr lang="ru-RU" sz="1800" dirty="0" err="1" smtClean="0"/>
              <a:t>інформації</a:t>
            </a:r>
            <a:r>
              <a:rPr lang="ru-RU" sz="1800" dirty="0" smtClean="0"/>
              <a:t> в </a:t>
            </a:r>
            <a:r>
              <a:rPr lang="ru-RU" sz="1800" dirty="0" err="1" smtClean="0"/>
              <a:t>інтернеті</a:t>
            </a:r>
            <a:r>
              <a:rPr lang="ru-RU" sz="1800" dirty="0" smtClean="0"/>
              <a:t>, </a:t>
            </a:r>
            <a:r>
              <a:rPr lang="ru-RU" sz="1800" dirty="0" err="1" smtClean="0"/>
              <a:t>перевірки</a:t>
            </a:r>
            <a:r>
              <a:rPr lang="ru-RU" sz="1800" dirty="0" smtClean="0"/>
              <a:t> </a:t>
            </a:r>
            <a:r>
              <a:rPr lang="ru-RU" sz="1800" dirty="0" err="1" smtClean="0"/>
              <a:t>правдивості</a:t>
            </a:r>
            <a:r>
              <a:rPr lang="ru-RU" sz="1800" dirty="0" smtClean="0"/>
              <a:t> </a:t>
            </a:r>
            <a:r>
              <a:rPr lang="ru-RU" sz="1800" dirty="0" err="1" smtClean="0"/>
              <a:t>медійних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наукових</a:t>
            </a:r>
            <a:r>
              <a:rPr lang="ru-RU" sz="1800" dirty="0" smtClean="0"/>
              <a:t> </a:t>
            </a:r>
            <a:r>
              <a:rPr lang="ru-RU" sz="1800" dirty="0" err="1" smtClean="0"/>
              <a:t>повідомлень</a:t>
            </a:r>
            <a:r>
              <a:rPr lang="ru-RU" sz="1800" dirty="0" smtClean="0"/>
              <a:t>, </a:t>
            </a:r>
            <a:r>
              <a:rPr lang="ru-RU" sz="1800" dirty="0" err="1" smtClean="0"/>
              <a:t>аналізу</a:t>
            </a:r>
            <a:r>
              <a:rPr lang="ru-RU" sz="1800" dirty="0" smtClean="0"/>
              <a:t> </a:t>
            </a:r>
            <a:r>
              <a:rPr lang="ru-RU" sz="1800" dirty="0" err="1" smtClean="0"/>
              <a:t>медійних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повідомлень</a:t>
            </a:r>
            <a:r>
              <a:rPr lang="ru-RU" sz="1800" dirty="0" smtClean="0"/>
              <a:t> з </a:t>
            </a:r>
            <a:r>
              <a:rPr lang="ru-RU" sz="1800" dirty="0" err="1" smtClean="0"/>
              <a:t>огляду</a:t>
            </a:r>
            <a:r>
              <a:rPr lang="ru-RU" sz="1800" dirty="0" smtClean="0"/>
              <a:t> на </a:t>
            </a:r>
            <a:r>
              <a:rPr lang="ru-RU" sz="1800" dirty="0" err="1" smtClean="0"/>
              <a:t>їх</a:t>
            </a:r>
            <a:r>
              <a:rPr lang="ru-RU" sz="1800" dirty="0" smtClean="0"/>
              <a:t> </a:t>
            </a:r>
            <a:r>
              <a:rPr lang="ru-RU" sz="1800" dirty="0" err="1" smtClean="0"/>
              <a:t>цілі</a:t>
            </a:r>
            <a:r>
              <a:rPr lang="ru-RU" sz="1800" dirty="0" smtClean="0"/>
              <a:t>, </a:t>
            </a:r>
            <a:r>
              <a:rPr lang="ru-RU" sz="1800" dirty="0" err="1" smtClean="0"/>
              <a:t>техніку</a:t>
            </a:r>
            <a:r>
              <a:rPr lang="ru-RU" sz="1800" dirty="0" smtClean="0"/>
              <a:t> </a:t>
            </a:r>
            <a:r>
              <a:rPr lang="ru-RU" sz="1800" dirty="0" err="1" smtClean="0"/>
              <a:t>виконання</a:t>
            </a:r>
            <a:r>
              <a:rPr lang="ru-RU" sz="1800" dirty="0" smtClean="0"/>
              <a:t>, </a:t>
            </a:r>
            <a:r>
              <a:rPr lang="ru-RU" sz="1800" dirty="0" err="1" smtClean="0"/>
              <a:t>емоційний</a:t>
            </a:r>
            <a:r>
              <a:rPr lang="ru-RU" sz="1800" dirty="0" smtClean="0"/>
              <a:t> </a:t>
            </a:r>
            <a:r>
              <a:rPr lang="ru-RU" sz="1800" dirty="0" err="1" smtClean="0"/>
              <a:t>вплив</a:t>
            </a:r>
            <a:r>
              <a:rPr lang="ru-RU" sz="1800" dirty="0" smtClean="0"/>
              <a:t>, </a:t>
            </a:r>
            <a:r>
              <a:rPr lang="ru-RU" sz="1800" dirty="0" err="1" smtClean="0"/>
              <a:t>маніпулятивність</a:t>
            </a:r>
            <a:r>
              <a:rPr lang="ru-RU" sz="1800" dirty="0" smtClean="0"/>
              <a:t> та </a:t>
            </a:r>
            <a:r>
              <a:rPr lang="ru-RU" sz="1800" dirty="0" err="1" smtClean="0"/>
              <a:t>переконливість</a:t>
            </a:r>
            <a:r>
              <a:rPr lang="ru-RU" sz="1800" dirty="0" smtClean="0"/>
              <a:t>; </a:t>
            </a:r>
            <a:r>
              <a:rPr lang="ru-RU" sz="1800" dirty="0" err="1" smtClean="0"/>
              <a:t>навчає</a:t>
            </a:r>
            <a:r>
              <a:rPr lang="ru-RU" sz="1800" dirty="0" smtClean="0"/>
              <a:t> як </a:t>
            </a:r>
            <a:r>
              <a:rPr lang="ru-RU" sz="1800" dirty="0" err="1" smtClean="0"/>
              <a:t>перевіряти</a:t>
            </a:r>
            <a:r>
              <a:rPr lang="ru-RU" sz="1800" dirty="0" smtClean="0"/>
              <a:t> </a:t>
            </a:r>
            <a:r>
              <a:rPr lang="ru-RU" sz="1800" dirty="0" err="1" smtClean="0"/>
              <a:t>надійність</a:t>
            </a:r>
            <a:r>
              <a:rPr lang="ru-RU" sz="1800" dirty="0" smtClean="0"/>
              <a:t> </a:t>
            </a:r>
            <a:r>
              <a:rPr lang="ru-RU" sz="1800" dirty="0" err="1" smtClean="0"/>
              <a:t>наукових</a:t>
            </a:r>
            <a:r>
              <a:rPr lang="ru-RU" sz="1800" dirty="0" smtClean="0"/>
              <a:t> </a:t>
            </a:r>
            <a:r>
              <a:rPr lang="ru-RU" sz="1800" dirty="0" err="1" smtClean="0"/>
              <a:t>джерел</a:t>
            </a:r>
            <a:r>
              <a:rPr lang="ru-RU" sz="1800" dirty="0" smtClean="0"/>
              <a:t>, </a:t>
            </a:r>
            <a:r>
              <a:rPr lang="ru-RU" sz="1800" dirty="0" err="1" smtClean="0"/>
              <a:t>достовірність</a:t>
            </a:r>
            <a:r>
              <a:rPr lang="ru-RU" sz="1800" dirty="0" smtClean="0"/>
              <a:t> </a:t>
            </a:r>
            <a:r>
              <a:rPr lang="ru-RU" sz="1800" dirty="0" err="1" smtClean="0"/>
              <a:t>статистичних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досліджень</a:t>
            </a:r>
            <a:r>
              <a:rPr lang="ru-RU" sz="1800" dirty="0" smtClean="0"/>
              <a:t>, </a:t>
            </a:r>
            <a:r>
              <a:rPr lang="ru-RU" sz="1800" dirty="0" err="1" smtClean="0"/>
              <a:t>коректність</a:t>
            </a:r>
            <a:r>
              <a:rPr lang="ru-RU" sz="1800" dirty="0" smtClean="0"/>
              <a:t> </a:t>
            </a:r>
            <a:r>
              <a:rPr lang="ru-RU" sz="1800" dirty="0" err="1" smtClean="0"/>
              <a:t>аргументації</a:t>
            </a:r>
            <a:r>
              <a:rPr lang="ru-RU" sz="1800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5445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916832"/>
            <a:ext cx="8229600" cy="418058"/>
          </a:xfrm>
        </p:spPr>
        <p:txBody>
          <a:bodyPr>
            <a:no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2200" dirty="0" err="1" smtClean="0">
                <a:solidFill>
                  <a:srgbClr val="FF0000"/>
                </a:solidFill>
              </a:rPr>
              <a:t>Враховуючи</a:t>
            </a:r>
            <a:r>
              <a:rPr lang="ru-RU" sz="2200" dirty="0" smtClean="0">
                <a:solidFill>
                  <a:srgbClr val="FF0000"/>
                </a:solidFill>
              </a:rPr>
              <a:t> </a:t>
            </a:r>
            <a:r>
              <a:rPr lang="ru-RU" sz="2200" dirty="0" err="1" smtClean="0">
                <a:solidFill>
                  <a:srgbClr val="FF0000"/>
                </a:solidFill>
              </a:rPr>
              <a:t>триваючу</a:t>
            </a:r>
            <a:r>
              <a:rPr lang="ru-RU" sz="2200" dirty="0" smtClean="0">
                <a:solidFill>
                  <a:srgbClr val="FF0000"/>
                </a:solidFill>
              </a:rPr>
              <a:t> </a:t>
            </a:r>
            <a:r>
              <a:rPr lang="ru-RU" sz="2200" dirty="0" err="1" smtClean="0">
                <a:solidFill>
                  <a:srgbClr val="FF0000"/>
                </a:solidFill>
              </a:rPr>
              <a:t>широкомасштабну</a:t>
            </a:r>
            <a:r>
              <a:rPr lang="ru-RU" sz="2200" dirty="0" smtClean="0">
                <a:solidFill>
                  <a:srgbClr val="FF0000"/>
                </a:solidFill>
              </a:rPr>
              <a:t> </a:t>
            </a:r>
            <a:r>
              <a:rPr lang="ru-RU" sz="2200" dirty="0" err="1" smtClean="0">
                <a:solidFill>
                  <a:srgbClr val="FF0000"/>
                </a:solidFill>
              </a:rPr>
              <a:t>війну</a:t>
            </a:r>
            <a:r>
              <a:rPr lang="ru-RU" sz="2200" dirty="0" smtClean="0">
                <a:solidFill>
                  <a:srgbClr val="FF0000"/>
                </a:solidFill>
              </a:rPr>
              <a:t> </a:t>
            </a:r>
            <a:r>
              <a:rPr lang="ru-RU" sz="2200" dirty="0" err="1" smtClean="0">
                <a:solidFill>
                  <a:srgbClr val="FF0000"/>
                </a:solidFill>
              </a:rPr>
              <a:t>російських</a:t>
            </a:r>
            <a:r>
              <a:rPr lang="ru-RU" sz="2200" dirty="0" smtClean="0">
                <a:solidFill>
                  <a:srgbClr val="FF0000"/>
                </a:solidFill>
              </a:rPr>
              <a:t> </a:t>
            </a:r>
            <a:r>
              <a:rPr lang="ru-RU" sz="2200" dirty="0" err="1" smtClean="0">
                <a:solidFill>
                  <a:srgbClr val="FF0000"/>
                </a:solidFill>
              </a:rPr>
              <a:t>окупаційних</a:t>
            </a:r>
            <a:r>
              <a:rPr lang="ru-RU" sz="2200" dirty="0" smtClean="0">
                <a:solidFill>
                  <a:srgbClr val="FF0000"/>
                </a:solidFill>
              </a:rPr>
              <a:t> </a:t>
            </a:r>
            <a:r>
              <a:rPr lang="ru-RU" sz="2200" dirty="0" err="1" smtClean="0">
                <a:solidFill>
                  <a:srgbClr val="FF0000"/>
                </a:solidFill>
              </a:rPr>
              <a:t>військ</a:t>
            </a:r>
            <a:r>
              <a:rPr lang="ru-RU" sz="2200" dirty="0" smtClean="0">
                <a:solidFill>
                  <a:srgbClr val="FF0000"/>
                </a:solidFill>
              </a:rPr>
              <a:t> </a:t>
            </a:r>
            <a:r>
              <a:rPr lang="ru-RU" sz="2200" dirty="0" err="1" smtClean="0">
                <a:solidFill>
                  <a:srgbClr val="FF0000"/>
                </a:solidFill>
              </a:rPr>
              <a:t>фактично</a:t>
            </a:r>
            <a:r>
              <a:rPr lang="ru-RU" sz="2200" dirty="0" smtClean="0">
                <a:solidFill>
                  <a:srgbClr val="FF0000"/>
                </a:solidFill>
              </a:rPr>
              <a:t> на </a:t>
            </a:r>
            <a:r>
              <a:rPr lang="ru-RU" sz="2200" dirty="0" err="1" smtClean="0">
                <a:solidFill>
                  <a:srgbClr val="FF0000"/>
                </a:solidFill>
              </a:rPr>
              <a:t>всій</a:t>
            </a:r>
            <a:r>
              <a:rPr lang="ru-RU" sz="2200" dirty="0" smtClean="0">
                <a:solidFill>
                  <a:srgbClr val="FF0000"/>
                </a:solidFill>
              </a:rPr>
              <a:t> </a:t>
            </a:r>
            <a:r>
              <a:rPr lang="ru-RU" sz="2200" dirty="0" err="1" smtClean="0">
                <a:solidFill>
                  <a:srgbClr val="FF0000"/>
                </a:solidFill>
              </a:rPr>
              <a:t>території</a:t>
            </a:r>
            <a:r>
              <a:rPr lang="ru-RU" sz="2200" dirty="0" smtClean="0">
                <a:solidFill>
                  <a:srgbClr val="FF0000"/>
                </a:solidFill>
              </a:rPr>
              <a:t> </a:t>
            </a:r>
            <a:r>
              <a:rPr lang="ru-RU" sz="2200" dirty="0" err="1" smtClean="0">
                <a:solidFill>
                  <a:srgbClr val="FF0000"/>
                </a:solidFill>
              </a:rPr>
              <a:t>України</a:t>
            </a:r>
            <a:r>
              <a:rPr lang="ru-RU" sz="2200" dirty="0" smtClean="0">
                <a:solidFill>
                  <a:srgbClr val="FF0000"/>
                </a:solidFill>
              </a:rPr>
              <a:t> </a:t>
            </a:r>
            <a:r>
              <a:rPr lang="ru-RU" sz="2200" b="1" dirty="0" err="1" smtClean="0">
                <a:solidFill>
                  <a:srgbClr val="FF0000"/>
                </a:solidFill>
              </a:rPr>
              <a:t>актуальними</a:t>
            </a:r>
            <a:r>
              <a:rPr lang="ru-RU" sz="2200" b="1" dirty="0" smtClean="0">
                <a:solidFill>
                  <a:srgbClr val="FF0000"/>
                </a:solidFill>
              </a:rPr>
              <a:t> в </a:t>
            </a:r>
            <a:r>
              <a:rPr lang="ru-RU" sz="2200" b="1" dirty="0" err="1" smtClean="0">
                <a:solidFill>
                  <a:srgbClr val="FF0000"/>
                </a:solidFill>
              </a:rPr>
              <a:t>цей</a:t>
            </a:r>
            <a:r>
              <a:rPr lang="ru-RU" sz="2200" b="1" dirty="0" smtClean="0">
                <a:solidFill>
                  <a:srgbClr val="FF0000"/>
                </a:solidFill>
              </a:rPr>
              <a:t> час є </a:t>
            </a:r>
            <a:r>
              <a:rPr lang="ru-RU" sz="2200" b="1" dirty="0" err="1" smtClean="0">
                <a:solidFill>
                  <a:srgbClr val="FF0000"/>
                </a:solidFill>
              </a:rPr>
              <a:t>вивчення</a:t>
            </a:r>
            <a:r>
              <a:rPr lang="ru-RU" sz="2200" b="1" dirty="0" smtClean="0">
                <a:solidFill>
                  <a:srgbClr val="FF0000"/>
                </a:solidFill>
              </a:rPr>
              <a:t> правил </a:t>
            </a:r>
            <a:r>
              <a:rPr lang="ru-RU" sz="2200" b="1" dirty="0" err="1" smtClean="0">
                <a:solidFill>
                  <a:srgbClr val="FF0000"/>
                </a:solidFill>
              </a:rPr>
              <a:t>пожежної</a:t>
            </a:r>
            <a:r>
              <a:rPr lang="ru-RU" sz="2200" b="1" dirty="0" smtClean="0">
                <a:solidFill>
                  <a:srgbClr val="FF0000"/>
                </a:solidFill>
              </a:rPr>
              <a:t>, </a:t>
            </a:r>
            <a:r>
              <a:rPr lang="ru-RU" sz="2200" b="1" dirty="0" err="1" smtClean="0">
                <a:solidFill>
                  <a:srgbClr val="FF0000"/>
                </a:solidFill>
              </a:rPr>
              <a:t>мінної</a:t>
            </a:r>
            <a:r>
              <a:rPr lang="ru-RU" sz="2200" b="1" dirty="0" smtClean="0">
                <a:solidFill>
                  <a:srgbClr val="FF0000"/>
                </a:solidFill>
              </a:rPr>
              <a:t> </a:t>
            </a:r>
            <a:r>
              <a:rPr lang="ru-RU" sz="2200" b="1" dirty="0" err="1" smtClean="0">
                <a:solidFill>
                  <a:srgbClr val="FF0000"/>
                </a:solidFill>
              </a:rPr>
              <a:t>безпеки</a:t>
            </a:r>
            <a:r>
              <a:rPr lang="ru-RU" sz="2200" b="1" dirty="0" smtClean="0">
                <a:solidFill>
                  <a:srgbClr val="FF0000"/>
                </a:solidFill>
              </a:rPr>
              <a:t> та основ </a:t>
            </a:r>
            <a:r>
              <a:rPr lang="ru-RU" sz="2200" b="1" dirty="0" err="1" smtClean="0">
                <a:solidFill>
                  <a:srgbClr val="FF0000"/>
                </a:solidFill>
              </a:rPr>
              <a:t>цивільного</a:t>
            </a:r>
            <a:r>
              <a:rPr lang="ru-RU" sz="2200" b="1" dirty="0" smtClean="0">
                <a:solidFill>
                  <a:srgbClr val="FF0000"/>
                </a:solidFill>
              </a:rPr>
              <a:t> </a:t>
            </a:r>
            <a:r>
              <a:rPr lang="ru-RU" sz="2200" b="1" dirty="0" err="1" smtClean="0">
                <a:solidFill>
                  <a:srgbClr val="FF0000"/>
                </a:solidFill>
              </a:rPr>
              <a:t>захисту</a:t>
            </a:r>
            <a:r>
              <a:rPr lang="ru-RU" sz="2200" b="1" dirty="0" smtClean="0">
                <a:solidFill>
                  <a:srgbClr val="FF0000"/>
                </a:solidFill>
              </a:rPr>
              <a:t>, </a:t>
            </a:r>
            <a:r>
              <a:rPr lang="ru-RU" sz="2200" b="1" dirty="0" err="1" smtClean="0">
                <a:solidFill>
                  <a:srgbClr val="FF0000"/>
                </a:solidFill>
              </a:rPr>
              <a:t>організація</a:t>
            </a:r>
            <a:r>
              <a:rPr lang="ru-RU" sz="2200" b="1" dirty="0" smtClean="0">
                <a:solidFill>
                  <a:srgbClr val="FF0000"/>
                </a:solidFill>
              </a:rPr>
              <a:t> </a:t>
            </a:r>
            <a:r>
              <a:rPr lang="ru-RU" sz="2200" b="1" dirty="0" err="1" smtClean="0">
                <a:solidFill>
                  <a:srgbClr val="FF0000"/>
                </a:solidFill>
              </a:rPr>
              <a:t>регулярних</a:t>
            </a:r>
            <a:r>
              <a:rPr lang="ru-RU" sz="2200" b="1" dirty="0" smtClean="0">
                <a:solidFill>
                  <a:srgbClr val="FF0000"/>
                </a:solidFill>
              </a:rPr>
              <a:t> </a:t>
            </a:r>
            <a:r>
              <a:rPr lang="ru-RU" sz="2200" b="1" dirty="0" err="1" smtClean="0">
                <a:solidFill>
                  <a:srgbClr val="FF0000"/>
                </a:solidFill>
              </a:rPr>
              <a:t>навчань</a:t>
            </a:r>
            <a:r>
              <a:rPr lang="ru-RU" sz="2200" b="1" dirty="0" smtClean="0">
                <a:solidFill>
                  <a:srgbClr val="FF0000"/>
                </a:solidFill>
              </a:rPr>
              <a:t> </a:t>
            </a:r>
            <a:r>
              <a:rPr lang="ru-RU" sz="2200" b="1" dirty="0" err="1" smtClean="0">
                <a:solidFill>
                  <a:srgbClr val="FF0000"/>
                </a:solidFill>
              </a:rPr>
              <a:t>щодо</a:t>
            </a:r>
            <a:r>
              <a:rPr lang="ru-RU" sz="2200" b="1" dirty="0" smtClean="0">
                <a:solidFill>
                  <a:srgbClr val="FF0000"/>
                </a:solidFill>
              </a:rPr>
              <a:t> </a:t>
            </a:r>
            <a:r>
              <a:rPr lang="ru-RU" sz="2200" b="1" dirty="0" err="1" smtClean="0">
                <a:solidFill>
                  <a:srgbClr val="FF0000"/>
                </a:solidFill>
              </a:rPr>
              <a:t>дій</a:t>
            </a:r>
            <a:r>
              <a:rPr lang="ru-RU" sz="2200" b="1" dirty="0" smtClean="0">
                <a:solidFill>
                  <a:srgbClr val="FF0000"/>
                </a:solidFill>
              </a:rPr>
              <a:t> в </a:t>
            </a:r>
            <a:r>
              <a:rPr lang="ru-RU" sz="2200" b="1" dirty="0" err="1" smtClean="0">
                <a:solidFill>
                  <a:srgbClr val="FF0000"/>
                </a:solidFill>
              </a:rPr>
              <a:t>умовах</a:t>
            </a:r>
            <a:r>
              <a:rPr lang="ru-RU" sz="2200" b="1" dirty="0" smtClean="0">
                <a:solidFill>
                  <a:srgbClr val="FF0000"/>
                </a:solidFill>
              </a:rPr>
              <a:t> </a:t>
            </a:r>
            <a:r>
              <a:rPr lang="ru-RU" sz="2200" b="1" dirty="0" err="1" smtClean="0">
                <a:solidFill>
                  <a:srgbClr val="FF0000"/>
                </a:solidFill>
              </a:rPr>
              <a:t>загрози</a:t>
            </a:r>
            <a:r>
              <a:rPr lang="ru-RU" sz="2200" b="1" dirty="0" smtClean="0">
                <a:solidFill>
                  <a:srgbClr val="FF0000"/>
                </a:solidFill>
              </a:rPr>
              <a:t> та </a:t>
            </a:r>
            <a:r>
              <a:rPr lang="ru-RU" sz="2200" b="1" dirty="0" err="1" smtClean="0">
                <a:solidFill>
                  <a:srgbClr val="FF0000"/>
                </a:solidFill>
              </a:rPr>
              <a:t>виникнення</a:t>
            </a:r>
            <a:r>
              <a:rPr lang="ru-RU" sz="2200" b="1" dirty="0" smtClean="0">
                <a:solidFill>
                  <a:srgbClr val="FF0000"/>
                </a:solidFill>
              </a:rPr>
              <a:t> </a:t>
            </a:r>
            <a:r>
              <a:rPr lang="ru-RU" sz="2200" b="1" dirty="0" err="1" smtClean="0">
                <a:solidFill>
                  <a:srgbClr val="FF0000"/>
                </a:solidFill>
              </a:rPr>
              <a:t>надзвичайної</a:t>
            </a:r>
            <a:r>
              <a:rPr lang="ru-RU" sz="2200" b="1" dirty="0" smtClean="0">
                <a:solidFill>
                  <a:srgbClr val="FF0000"/>
                </a:solidFill>
              </a:rPr>
              <a:t> </a:t>
            </a:r>
            <a:r>
              <a:rPr lang="ru-RU" sz="2200" b="1" dirty="0" err="1" smtClean="0">
                <a:solidFill>
                  <a:srgbClr val="FF0000"/>
                </a:solidFill>
              </a:rPr>
              <a:t>ситуації</a:t>
            </a:r>
            <a:r>
              <a:rPr lang="ru-RU" sz="2200" b="1" dirty="0" smtClean="0">
                <a:solidFill>
                  <a:srgbClr val="FF0000"/>
                </a:solidFill>
              </a:rPr>
              <a:t>, у </a:t>
            </a:r>
            <a:r>
              <a:rPr lang="ru-RU" sz="2200" b="1" dirty="0" err="1" smtClean="0">
                <a:solidFill>
                  <a:srgbClr val="FF0000"/>
                </a:solidFill>
              </a:rPr>
              <a:t>разі</a:t>
            </a:r>
            <a:r>
              <a:rPr lang="ru-RU" sz="2200" b="1" dirty="0" smtClean="0">
                <a:solidFill>
                  <a:srgbClr val="FF0000"/>
                </a:solidFill>
              </a:rPr>
              <a:t> </a:t>
            </a:r>
            <a:r>
              <a:rPr lang="ru-RU" sz="2200" b="1" dirty="0" err="1" smtClean="0">
                <a:solidFill>
                  <a:srgbClr val="FF0000"/>
                </a:solidFill>
              </a:rPr>
              <a:t>оголошення</a:t>
            </a:r>
            <a:r>
              <a:rPr lang="ru-RU" sz="2200" b="1" dirty="0" smtClean="0">
                <a:solidFill>
                  <a:srgbClr val="FF0000"/>
                </a:solidFill>
              </a:rPr>
              <a:t> </a:t>
            </a:r>
            <a:r>
              <a:rPr lang="ru-RU" sz="2200" b="1" dirty="0" err="1" smtClean="0">
                <a:solidFill>
                  <a:srgbClr val="FF0000"/>
                </a:solidFill>
              </a:rPr>
              <a:t>повітряної</a:t>
            </a:r>
            <a:r>
              <a:rPr lang="ru-RU" sz="2200" b="1" dirty="0" smtClean="0">
                <a:solidFill>
                  <a:srgbClr val="FF0000"/>
                </a:solidFill>
              </a:rPr>
              <a:t> </a:t>
            </a:r>
            <a:r>
              <a:rPr lang="ru-RU" sz="2200" b="1" dirty="0" err="1" smtClean="0">
                <a:solidFill>
                  <a:srgbClr val="FF0000"/>
                </a:solidFill>
              </a:rPr>
              <a:t>тривоги</a:t>
            </a:r>
            <a:r>
              <a:rPr lang="ru-RU" sz="2200" b="1" dirty="0" smtClean="0">
                <a:solidFill>
                  <a:srgbClr val="FF0000"/>
                </a:solidFill>
              </a:rPr>
              <a:t> та </a:t>
            </a:r>
            <a:r>
              <a:rPr lang="ru-RU" sz="2200" b="1" dirty="0" err="1" smtClean="0">
                <a:solidFill>
                  <a:srgbClr val="FF0000"/>
                </a:solidFill>
              </a:rPr>
              <a:t>проведення</a:t>
            </a:r>
            <a:r>
              <a:rPr lang="ru-RU" sz="2200" b="1" dirty="0" smtClean="0">
                <a:solidFill>
                  <a:srgbClr val="FF0000"/>
                </a:solidFill>
              </a:rPr>
              <a:t> </a:t>
            </a:r>
            <a:r>
              <a:rPr lang="ru-RU" sz="2200" b="1" dirty="0" err="1" smtClean="0">
                <a:solidFill>
                  <a:srgbClr val="FF0000"/>
                </a:solidFill>
              </a:rPr>
              <a:t>уроків</a:t>
            </a:r>
            <a:r>
              <a:rPr lang="ru-RU" sz="2200" b="1" dirty="0" smtClean="0">
                <a:solidFill>
                  <a:srgbClr val="FF0000"/>
                </a:solidFill>
              </a:rPr>
              <a:t> </a:t>
            </a:r>
            <a:r>
              <a:rPr lang="ru-RU" sz="2200" b="1" dirty="0" err="1" smtClean="0">
                <a:solidFill>
                  <a:srgbClr val="FF0000"/>
                </a:solidFill>
              </a:rPr>
              <a:t>безпеки</a:t>
            </a:r>
            <a:r>
              <a:rPr lang="ru-RU" sz="2200" b="1" dirty="0" smtClean="0">
                <a:solidFill>
                  <a:srgbClr val="FF0000"/>
                </a:solidFill>
              </a:rPr>
              <a:t>.</a:t>
            </a:r>
            <a:br>
              <a:rPr lang="ru-RU" sz="2200" b="1" dirty="0" smtClean="0">
                <a:solidFill>
                  <a:srgbClr val="FF0000"/>
                </a:solidFill>
              </a:rPr>
            </a:br>
            <a:r>
              <a:rPr lang="en-US" sz="2200" dirty="0" smtClean="0"/>
              <a:t>UNICEF Ukraine (</a:t>
            </a:r>
            <a:r>
              <a:rPr lang="ru-RU" sz="2200" dirty="0" smtClean="0"/>
              <a:t>ресурс </a:t>
            </a:r>
            <a:r>
              <a:rPr lang="ru-RU" sz="2200" dirty="0" smtClean="0">
                <a:hlinkClick r:id="rId2"/>
              </a:rPr>
              <a:t>«</a:t>
            </a:r>
            <a:r>
              <a:rPr lang="ru-RU" sz="2200" dirty="0" err="1" smtClean="0">
                <a:hlinkClick r:id="rId2"/>
              </a:rPr>
              <a:t>Суперкоманда</a:t>
            </a:r>
            <a:r>
              <a:rPr lang="ru-RU" sz="2200" dirty="0" smtClean="0">
                <a:hlinkClick r:id="rId2"/>
              </a:rPr>
              <a:t> </a:t>
            </a:r>
            <a:r>
              <a:rPr lang="ru-RU" sz="2200" dirty="0" err="1" smtClean="0">
                <a:hlinkClick r:id="rId2"/>
              </a:rPr>
              <a:t>проти</a:t>
            </a:r>
            <a:r>
              <a:rPr lang="ru-RU" sz="2200" dirty="0" smtClean="0">
                <a:hlinkClick r:id="rId2"/>
              </a:rPr>
              <a:t> </a:t>
            </a:r>
            <a:r>
              <a:rPr lang="ru-RU" sz="2200" dirty="0" err="1" smtClean="0">
                <a:hlinkClick r:id="rId2"/>
              </a:rPr>
              <a:t>мін</a:t>
            </a:r>
            <a:r>
              <a:rPr lang="ru-RU" sz="2200" dirty="0" smtClean="0">
                <a:hlinkClick r:id="rId2"/>
              </a:rPr>
              <a:t>»</a:t>
            </a:r>
            <a:r>
              <a:rPr lang="ru-RU" sz="2200" dirty="0" smtClean="0"/>
              <a:t>), </a:t>
            </a:r>
            <a:br>
              <a:rPr lang="ru-RU" sz="2200" dirty="0" smtClean="0"/>
            </a:br>
            <a:r>
              <a:rPr lang="ru-RU" sz="2200" dirty="0" smtClean="0"/>
              <a:t>МВС </a:t>
            </a:r>
            <a:r>
              <a:rPr lang="ru-RU" sz="2200" dirty="0" err="1" smtClean="0"/>
              <a:t>України</a:t>
            </a:r>
            <a:r>
              <a:rPr lang="ru-RU" sz="2200" dirty="0" smtClean="0"/>
              <a:t> </a:t>
            </a:r>
            <a:r>
              <a:rPr lang="ru-RU" sz="2200" dirty="0" smtClean="0">
                <a:hlinkClick r:id="rId3"/>
              </a:rPr>
              <a:t>(«Як 12 </a:t>
            </a:r>
            <a:r>
              <a:rPr lang="ru-RU" sz="2200" dirty="0" err="1" smtClean="0">
                <a:hlinkClick r:id="rId3"/>
              </a:rPr>
              <a:t>поводитися</a:t>
            </a:r>
            <a:r>
              <a:rPr lang="ru-RU" sz="2200" dirty="0" smtClean="0">
                <a:hlinkClick r:id="rId3"/>
              </a:rPr>
              <a:t> в </a:t>
            </a:r>
            <a:r>
              <a:rPr lang="ru-RU" sz="2200" dirty="0" err="1" smtClean="0">
                <a:hlinkClick r:id="rId3"/>
              </a:rPr>
              <a:t>разі</a:t>
            </a:r>
            <a:r>
              <a:rPr lang="ru-RU" sz="2200" dirty="0" smtClean="0">
                <a:hlinkClick r:id="rId3"/>
              </a:rPr>
              <a:t> </a:t>
            </a:r>
            <a:r>
              <a:rPr lang="ru-RU" sz="2200" dirty="0" err="1" smtClean="0">
                <a:hlinkClick r:id="rId3"/>
              </a:rPr>
              <a:t>виявлення</a:t>
            </a:r>
            <a:r>
              <a:rPr lang="ru-RU" sz="2200" dirty="0" smtClean="0">
                <a:hlinkClick r:id="rId3"/>
              </a:rPr>
              <a:t> </a:t>
            </a:r>
            <a:r>
              <a:rPr lang="ru-RU" sz="2200" dirty="0" err="1" smtClean="0">
                <a:hlinkClick r:id="rId3"/>
              </a:rPr>
              <a:t>підозрілих</a:t>
            </a:r>
            <a:r>
              <a:rPr lang="ru-RU" sz="2200" dirty="0" smtClean="0">
                <a:hlinkClick r:id="rId3"/>
              </a:rPr>
              <a:t> </a:t>
            </a:r>
            <a:r>
              <a:rPr lang="ru-RU" sz="2200" dirty="0" err="1" smtClean="0">
                <a:hlinkClick r:id="rId3"/>
              </a:rPr>
              <a:t>предметів</a:t>
            </a:r>
            <a:r>
              <a:rPr lang="ru-RU" sz="2200" dirty="0" smtClean="0">
                <a:hlinkClick r:id="rId3"/>
              </a:rPr>
              <a:t>?»</a:t>
            </a:r>
            <a:r>
              <a:rPr lang="ru-RU" sz="2200" dirty="0" smtClean="0"/>
              <a:t>), </a:t>
            </a:r>
            <a:br>
              <a:rPr lang="ru-RU" sz="2200" dirty="0" smtClean="0"/>
            </a:br>
            <a:r>
              <a:rPr lang="ru-RU" sz="2200" dirty="0" err="1" smtClean="0"/>
              <a:t>Асоціації</a:t>
            </a:r>
            <a:r>
              <a:rPr lang="ru-RU" sz="2200" dirty="0" smtClean="0"/>
              <a:t> </a:t>
            </a:r>
            <a:r>
              <a:rPr lang="ru-RU" sz="2200" dirty="0" err="1" smtClean="0"/>
              <a:t>саперів</a:t>
            </a:r>
            <a:r>
              <a:rPr lang="ru-RU" sz="2200" dirty="0" smtClean="0"/>
              <a:t> </a:t>
            </a:r>
            <a:r>
              <a:rPr lang="ru-RU" sz="2200" dirty="0" err="1" smtClean="0"/>
              <a:t>України</a:t>
            </a:r>
            <a:r>
              <a:rPr lang="ru-RU" sz="2200" dirty="0" smtClean="0"/>
              <a:t> (</a:t>
            </a:r>
            <a:r>
              <a:rPr lang="ru-RU" sz="2200" dirty="0" err="1" smtClean="0"/>
              <a:t>відеоролик</a:t>
            </a:r>
            <a:r>
              <a:rPr lang="ru-RU" sz="2200" dirty="0" smtClean="0"/>
              <a:t> з </a:t>
            </a:r>
            <a:r>
              <a:rPr lang="ru-RU" sz="2200" dirty="0" err="1" smtClean="0"/>
              <a:t>інформування</a:t>
            </a:r>
            <a:r>
              <a:rPr lang="ru-RU" sz="2200" dirty="0" smtClean="0"/>
              <a:t> </a:t>
            </a:r>
            <a:r>
              <a:rPr lang="ru-RU" sz="2200" dirty="0" err="1" smtClean="0"/>
              <a:t>населення</a:t>
            </a:r>
            <a:r>
              <a:rPr lang="ru-RU" sz="2200" dirty="0" smtClean="0"/>
              <a:t> </a:t>
            </a:r>
            <a:r>
              <a:rPr lang="ru-RU" sz="2200" dirty="0" err="1" smtClean="0"/>
              <a:t>України</a:t>
            </a:r>
            <a:r>
              <a:rPr lang="ru-RU" sz="2200" dirty="0" smtClean="0"/>
              <a:t> </a:t>
            </a:r>
            <a:r>
              <a:rPr lang="ru-RU" sz="2200" dirty="0" err="1" smtClean="0"/>
              <a:t>щодо</a:t>
            </a:r>
            <a:r>
              <a:rPr lang="ru-RU" sz="2200" dirty="0" smtClean="0"/>
              <a:t> </a:t>
            </a:r>
            <a:r>
              <a:rPr lang="ru-RU" sz="2200" dirty="0" err="1" smtClean="0"/>
              <a:t>ризиків</a:t>
            </a:r>
            <a:r>
              <a:rPr lang="ru-RU" sz="2200" dirty="0" smtClean="0"/>
              <a:t> </a:t>
            </a:r>
            <a:r>
              <a:rPr lang="ru-RU" sz="2200" dirty="0" err="1" smtClean="0"/>
              <a:t>від</a:t>
            </a:r>
            <a:r>
              <a:rPr lang="ru-RU" sz="2200" dirty="0" smtClean="0"/>
              <a:t> </a:t>
            </a:r>
            <a:r>
              <a:rPr lang="ru-RU" sz="2200" dirty="0" err="1" smtClean="0"/>
              <a:t>вибухонебезпечних</a:t>
            </a:r>
            <a:r>
              <a:rPr lang="ru-RU" sz="2200" dirty="0" smtClean="0"/>
              <a:t> </a:t>
            </a:r>
            <a:r>
              <a:rPr lang="ru-RU" sz="2200" dirty="0" err="1" smtClean="0"/>
              <a:t>предметів</a:t>
            </a:r>
            <a:r>
              <a:rPr lang="ru-RU" sz="2200" dirty="0" smtClean="0"/>
              <a:t>), </a:t>
            </a:r>
            <a:br>
              <a:rPr lang="ru-RU" sz="2200" dirty="0" smtClean="0"/>
            </a:br>
            <a:r>
              <a:rPr lang="ru-RU" sz="2200" dirty="0" smtClean="0"/>
              <a:t>МОН </a:t>
            </a:r>
            <a:r>
              <a:rPr lang="ru-RU" sz="2200" dirty="0" err="1" smtClean="0"/>
              <a:t>України</a:t>
            </a:r>
            <a:r>
              <a:rPr lang="ru-RU" sz="2200" dirty="0" smtClean="0"/>
              <a:t> (</a:t>
            </a:r>
            <a:r>
              <a:rPr lang="ru-RU" sz="2200" dirty="0" err="1" smtClean="0"/>
              <a:t>посібник</a:t>
            </a:r>
            <a:r>
              <a:rPr lang="ru-RU" sz="2200" dirty="0" smtClean="0"/>
              <a:t> для </a:t>
            </a:r>
            <a:r>
              <a:rPr lang="ru-RU" sz="2200" dirty="0" err="1" smtClean="0"/>
              <a:t>дітей</a:t>
            </a:r>
            <a:r>
              <a:rPr lang="ru-RU" sz="2200" dirty="0" smtClean="0"/>
              <a:t> про правила </a:t>
            </a:r>
            <a:r>
              <a:rPr lang="ru-RU" sz="2200" dirty="0" err="1" smtClean="0"/>
              <a:t>поведінки</a:t>
            </a:r>
            <a:r>
              <a:rPr lang="ru-RU" sz="2200" dirty="0" smtClean="0"/>
              <a:t> з </a:t>
            </a:r>
            <a:r>
              <a:rPr lang="ru-RU" sz="2200" dirty="0" err="1" smtClean="0"/>
              <a:t>вибухонебезпечними</a:t>
            </a:r>
            <a:r>
              <a:rPr lang="ru-RU" sz="2200" dirty="0" smtClean="0"/>
              <a:t> предметами «</a:t>
            </a:r>
            <a:r>
              <a:rPr lang="ru-RU" sz="2200" dirty="0" err="1" smtClean="0"/>
              <a:t>Мінна</a:t>
            </a:r>
            <a:r>
              <a:rPr lang="ru-RU" sz="2200" dirty="0" smtClean="0"/>
              <a:t> </a:t>
            </a:r>
            <a:r>
              <a:rPr lang="ru-RU" sz="2200" dirty="0" err="1" smtClean="0"/>
              <a:t>безпека</a:t>
            </a:r>
            <a:r>
              <a:rPr lang="ru-RU" sz="2200" dirty="0" smtClean="0"/>
              <a:t> не без </a:t>
            </a:r>
            <a:r>
              <a:rPr lang="ru-RU" sz="2200" dirty="0" err="1" smtClean="0"/>
              <a:t>ПЕКа</a:t>
            </a:r>
            <a:r>
              <a:rPr lang="ru-RU" sz="2200" dirty="0" smtClean="0"/>
              <a:t>»).</a:t>
            </a:r>
            <a:endParaRPr lang="ru-RU" sz="2200" b="1" dirty="0" smtClean="0">
              <a:solidFill>
                <a:srgbClr val="FF0000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-1332656" y="-1611560"/>
            <a:ext cx="8229600" cy="4180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>
              <a:buFont typeface="Arial" pitchFamily="34" charset="0"/>
              <a:buChar char="•"/>
            </a:pP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dirty="0" smtClean="0">
                <a:solidFill>
                  <a:srgbClr val="FF0000"/>
                </a:solidFill>
              </a:rPr>
              <a:t/>
            </a:r>
            <a:br>
              <a:rPr lang="ru-RU" sz="2800" b="1" dirty="0" smtClean="0">
                <a:solidFill>
                  <a:srgbClr val="FF0000"/>
                </a:solidFill>
              </a:rPr>
            </a:br>
            <a:endParaRPr lang="ru-RU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6783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5 </a:t>
            </a:r>
            <a:r>
              <a:rPr lang="ru-RU" dirty="0" err="1" smtClean="0"/>
              <a:t>клас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 err="1" smtClean="0"/>
              <a:t>Починаючи</a:t>
            </a:r>
            <a:r>
              <a:rPr lang="ru-RU" sz="2400" b="1" dirty="0" smtClean="0"/>
              <a:t> з 2022/2023 </a:t>
            </a:r>
            <a:r>
              <a:rPr lang="ru-RU" sz="2400" b="1" dirty="0" err="1" smtClean="0"/>
              <a:t>навчального</a:t>
            </a:r>
            <a:r>
              <a:rPr lang="ru-RU" sz="2400" b="1" dirty="0" smtClean="0"/>
              <a:t> року </a:t>
            </a:r>
            <a:r>
              <a:rPr lang="ru-RU" sz="2400" b="1" dirty="0" err="1" smtClean="0"/>
              <a:t>починається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поетапне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впровадження</a:t>
            </a:r>
            <a:r>
              <a:rPr lang="ru-RU" sz="2400" b="1" dirty="0" smtClean="0"/>
              <a:t> Державного стандарту </a:t>
            </a:r>
            <a:r>
              <a:rPr lang="ru-RU" sz="2400" b="1" dirty="0" err="1" smtClean="0"/>
              <a:t>базової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середньої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освіти</a:t>
            </a:r>
            <a:r>
              <a:rPr lang="ru-RU" sz="2400" b="1" dirty="0" smtClean="0"/>
              <a:t>.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нова модель </a:t>
            </a:r>
            <a:r>
              <a:rPr lang="ru-RU" b="1" dirty="0" err="1" smtClean="0">
                <a:solidFill>
                  <a:srgbClr val="FF0000"/>
                </a:solidFill>
              </a:rPr>
              <a:t>навчання</a:t>
            </a:r>
            <a:r>
              <a:rPr lang="ru-RU" b="1" dirty="0" smtClean="0">
                <a:solidFill>
                  <a:srgbClr val="FF0000"/>
                </a:solidFill>
              </a:rPr>
              <a:t>…..</a:t>
            </a:r>
          </a:p>
          <a:p>
            <a:pPr marL="0" indent="0">
              <a:buNone/>
            </a:pPr>
            <a:endParaRPr lang="ru-RU" sz="2400" b="1" dirty="0"/>
          </a:p>
          <a:p>
            <a:pPr marL="0" indent="0">
              <a:buNone/>
            </a:pP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426921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418058"/>
          </a:xfrm>
        </p:spPr>
        <p:txBody>
          <a:bodyPr>
            <a:noAutofit/>
          </a:bodyPr>
          <a:lstStyle/>
          <a:p>
            <a:r>
              <a:rPr lang="ru-RU" sz="3600" b="1" dirty="0" err="1" smtClean="0"/>
              <a:t>Оцінювання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результатів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навчання</a:t>
            </a:r>
            <a:r>
              <a:rPr lang="ru-RU" sz="3600" b="1" dirty="0" smtClean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18457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800" dirty="0" err="1" smtClean="0"/>
              <a:t>Реформування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загальної</a:t>
            </a:r>
            <a:r>
              <a:rPr lang="ru-RU" sz="2800" dirty="0" smtClean="0"/>
              <a:t> </a:t>
            </a:r>
            <a:r>
              <a:rPr lang="ru-RU" sz="2800" dirty="0" err="1" smtClean="0"/>
              <a:t>середньої</a:t>
            </a:r>
            <a:r>
              <a:rPr lang="ru-RU" sz="2800" dirty="0" smtClean="0"/>
              <a:t> </a:t>
            </a:r>
            <a:r>
              <a:rPr lang="ru-RU" sz="2800" dirty="0" err="1" smtClean="0"/>
              <a:t>освіти</a:t>
            </a:r>
            <a:r>
              <a:rPr lang="ru-RU" sz="2800" dirty="0" smtClean="0"/>
              <a:t> -</a:t>
            </a:r>
            <a:r>
              <a:rPr lang="en-US" sz="2800" dirty="0" smtClean="0"/>
              <a:t>&gt;</a:t>
            </a:r>
          </a:p>
          <a:p>
            <a:pPr marL="0" indent="0" algn="just">
              <a:buNone/>
            </a:pPr>
            <a:r>
              <a:rPr lang="uk-UA" sz="2800" dirty="0" smtClean="0"/>
              <a:t>Це </a:t>
            </a:r>
            <a:r>
              <a:rPr lang="ru-RU" sz="2800" dirty="0" err="1" smtClean="0"/>
              <a:t>переорієнтація</a:t>
            </a:r>
            <a:r>
              <a:rPr lang="ru-RU" sz="2800" dirty="0" smtClean="0"/>
              <a:t> </a:t>
            </a:r>
            <a:r>
              <a:rPr lang="ru-RU" sz="2800" dirty="0" err="1" smtClean="0"/>
              <a:t>процесу</a:t>
            </a:r>
            <a:r>
              <a:rPr lang="ru-RU" sz="2800" dirty="0" smtClean="0"/>
              <a:t> </a:t>
            </a:r>
            <a:r>
              <a:rPr lang="ru-RU" sz="2800" dirty="0" err="1" smtClean="0"/>
              <a:t>навчання</a:t>
            </a:r>
            <a:r>
              <a:rPr lang="ru-RU" sz="2800" dirty="0" smtClean="0"/>
              <a:t> на:</a:t>
            </a:r>
          </a:p>
          <a:p>
            <a:pPr lvl="1" algn="just"/>
            <a:r>
              <a:rPr lang="ru-RU" sz="2400" dirty="0" err="1" smtClean="0"/>
              <a:t>навчити</a:t>
            </a:r>
            <a:r>
              <a:rPr lang="ru-RU" sz="2400" dirty="0" smtClean="0"/>
              <a:t> </a:t>
            </a:r>
            <a:r>
              <a:rPr lang="ru-RU" sz="2400" dirty="0" err="1" smtClean="0"/>
              <a:t>учня</a:t>
            </a:r>
            <a:r>
              <a:rPr lang="ru-RU" sz="2400" dirty="0" smtClean="0"/>
              <a:t> </a:t>
            </a:r>
            <a:r>
              <a:rPr lang="ru-RU" sz="2400" dirty="0" err="1" smtClean="0"/>
              <a:t>самостійно</a:t>
            </a:r>
            <a:r>
              <a:rPr lang="ru-RU" sz="2400" dirty="0" smtClean="0"/>
              <a:t> </a:t>
            </a:r>
            <a:r>
              <a:rPr lang="ru-RU" sz="2400" dirty="0" err="1" smtClean="0"/>
              <a:t>оволодівати</a:t>
            </a:r>
            <a:r>
              <a:rPr lang="ru-RU" sz="2400" dirty="0" smtClean="0"/>
              <a:t> </a:t>
            </a:r>
            <a:r>
              <a:rPr lang="ru-RU" sz="2400" dirty="0" err="1" smtClean="0"/>
              <a:t>новими</a:t>
            </a:r>
            <a:r>
              <a:rPr lang="ru-RU" sz="2400" dirty="0" smtClean="0"/>
              <a:t> </a:t>
            </a:r>
            <a:r>
              <a:rPr lang="ru-RU" sz="2400" dirty="0" err="1" smtClean="0"/>
              <a:t>знаннями</a:t>
            </a:r>
            <a:r>
              <a:rPr lang="ru-RU" sz="2400" dirty="0" smtClean="0"/>
              <a:t>,</a:t>
            </a:r>
          </a:p>
          <a:p>
            <a:pPr lvl="1" algn="just"/>
            <a:r>
              <a:rPr lang="uk-UA" dirty="0"/>
              <a:t>Розвиток функціональних </a:t>
            </a:r>
            <a:r>
              <a:rPr lang="uk-UA" dirty="0" err="1"/>
              <a:t>комп-тей</a:t>
            </a:r>
            <a:endParaRPr lang="uk-UA" dirty="0"/>
          </a:p>
          <a:p>
            <a:pPr lvl="2" algn="just"/>
            <a:r>
              <a:rPr lang="ru-RU" sz="2000" dirty="0" err="1" smtClean="0"/>
              <a:t>уміння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оперувати</a:t>
            </a:r>
            <a:r>
              <a:rPr lang="ru-RU" sz="2000" dirty="0" smtClean="0"/>
              <a:t> </a:t>
            </a:r>
            <a:r>
              <a:rPr lang="ru-RU" sz="2000" dirty="0" err="1" smtClean="0"/>
              <a:t>науковими</a:t>
            </a:r>
            <a:r>
              <a:rPr lang="ru-RU" sz="2000" dirty="0" smtClean="0"/>
              <a:t> </a:t>
            </a:r>
            <a:r>
              <a:rPr lang="ru-RU" sz="2000" dirty="0" err="1" smtClean="0"/>
              <a:t>знаннями</a:t>
            </a:r>
            <a:r>
              <a:rPr lang="ru-RU" sz="2000" dirty="0"/>
              <a:t> </a:t>
            </a:r>
            <a:r>
              <a:rPr lang="ru-RU" sz="2000" dirty="0" smtClean="0"/>
              <a:t>та фактами…</a:t>
            </a:r>
          </a:p>
          <a:p>
            <a:pPr lvl="1" algn="just"/>
            <a:r>
              <a:rPr lang="uk-UA" dirty="0" smtClean="0"/>
              <a:t>Розвиток </a:t>
            </a:r>
            <a:r>
              <a:rPr lang="ru-RU" dirty="0" err="1" smtClean="0"/>
              <a:t>мотиваційних</a:t>
            </a:r>
            <a:r>
              <a:rPr lang="ru-RU" dirty="0" smtClean="0"/>
              <a:t> </a:t>
            </a:r>
            <a:r>
              <a:rPr lang="uk-UA" dirty="0" err="1" smtClean="0"/>
              <a:t>комп-тей</a:t>
            </a:r>
            <a:endParaRPr lang="uk-UA" dirty="0" smtClean="0"/>
          </a:p>
          <a:p>
            <a:pPr lvl="2" algn="just"/>
            <a:r>
              <a:rPr lang="ru-RU" sz="2000" dirty="0" err="1"/>
              <a:t>розуміти</a:t>
            </a:r>
            <a:r>
              <a:rPr lang="ru-RU" sz="2000" dirty="0"/>
              <a:t> </a:t>
            </a:r>
            <a:r>
              <a:rPr lang="ru-RU" sz="2000" dirty="0" err="1"/>
              <a:t>свої</a:t>
            </a:r>
            <a:r>
              <a:rPr lang="ru-RU" sz="2000" dirty="0"/>
              <a:t> </a:t>
            </a:r>
            <a:r>
              <a:rPr lang="ru-RU" sz="2000" dirty="0" err="1"/>
              <a:t>інтереси</a:t>
            </a:r>
            <a:r>
              <a:rPr lang="ru-RU" sz="2000" dirty="0"/>
              <a:t>, </a:t>
            </a:r>
            <a:r>
              <a:rPr lang="ru-RU" sz="2000" dirty="0" err="1"/>
              <a:t>зробити</a:t>
            </a:r>
            <a:r>
              <a:rPr lang="ru-RU" sz="2000" dirty="0"/>
              <a:t> </a:t>
            </a:r>
            <a:r>
              <a:rPr lang="ru-RU" sz="2000" dirty="0" err="1"/>
              <a:t>свій</a:t>
            </a:r>
            <a:r>
              <a:rPr lang="ru-RU" sz="2000" dirty="0"/>
              <a:t> </a:t>
            </a:r>
            <a:r>
              <a:rPr lang="ru-RU" sz="2000" dirty="0" err="1" smtClean="0"/>
              <a:t>вибір</a:t>
            </a:r>
            <a:r>
              <a:rPr lang="ru-RU" sz="2000" dirty="0" smtClean="0"/>
              <a:t> </a:t>
            </a:r>
          </a:p>
          <a:p>
            <a:pPr lvl="1" algn="just"/>
            <a:r>
              <a:rPr lang="uk-UA" dirty="0" smtClean="0"/>
              <a:t>Розвиток </a:t>
            </a:r>
            <a:r>
              <a:rPr lang="ru-RU" dirty="0" err="1" smtClean="0"/>
              <a:t>соціальних</a:t>
            </a:r>
            <a:r>
              <a:rPr lang="ru-RU" dirty="0" smtClean="0"/>
              <a:t> </a:t>
            </a:r>
            <a:r>
              <a:rPr lang="uk-UA" dirty="0" err="1" smtClean="0"/>
              <a:t>комп-тей</a:t>
            </a:r>
            <a:endParaRPr lang="uk-UA" dirty="0" smtClean="0"/>
          </a:p>
          <a:p>
            <a:pPr lvl="2" algn="just"/>
            <a:r>
              <a:rPr lang="ru-RU" sz="2000" dirty="0" err="1" smtClean="0"/>
              <a:t>взаємодія</a:t>
            </a:r>
            <a:r>
              <a:rPr lang="ru-RU" sz="2000" dirty="0" smtClean="0"/>
              <a:t> </a:t>
            </a:r>
            <a:r>
              <a:rPr lang="ru-RU" sz="2000" dirty="0" err="1" smtClean="0"/>
              <a:t>із</a:t>
            </a:r>
            <a:r>
              <a:rPr lang="ru-RU" sz="2000" dirty="0" smtClean="0"/>
              <a:t> </a:t>
            </a:r>
            <a:r>
              <a:rPr lang="ru-RU" sz="2000" dirty="0" err="1" smtClean="0"/>
              <a:t>соціумом</a:t>
            </a:r>
            <a:r>
              <a:rPr lang="ru-RU" sz="2000" dirty="0" smtClean="0"/>
              <a:t>, </a:t>
            </a:r>
            <a:r>
              <a:rPr lang="ru-RU" sz="2000" dirty="0" err="1" smtClean="0"/>
              <a:t>знайти</a:t>
            </a:r>
            <a:r>
              <a:rPr lang="ru-RU" sz="2000" dirty="0" smtClean="0"/>
              <a:t> </a:t>
            </a:r>
            <a:r>
              <a:rPr lang="ru-RU" sz="2000" dirty="0" err="1" smtClean="0"/>
              <a:t>своє</a:t>
            </a:r>
            <a:r>
              <a:rPr lang="ru-RU" sz="2000" dirty="0" smtClean="0"/>
              <a:t> </a:t>
            </a:r>
            <a:r>
              <a:rPr lang="ru-RU" sz="2000" dirty="0" err="1" smtClean="0"/>
              <a:t>місце</a:t>
            </a:r>
            <a:r>
              <a:rPr lang="ru-RU" sz="2000" dirty="0" smtClean="0"/>
              <a:t> в </a:t>
            </a:r>
            <a:r>
              <a:rPr lang="ru-RU" sz="2000" dirty="0" err="1" smtClean="0"/>
              <a:t>суспільстві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052789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7584" y="548680"/>
            <a:ext cx="77048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/>
              <a:t>Суть </a:t>
            </a:r>
            <a:r>
              <a:rPr lang="ru-RU" sz="3200" b="1" dirty="0" err="1" smtClean="0"/>
              <a:t>формувального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оцінювання</a:t>
            </a:r>
            <a:endParaRPr lang="ru-RU" sz="3200" b="1" dirty="0" smtClean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624777712"/>
              </p:ext>
            </p:extLst>
          </p:nvPr>
        </p:nvGraphicFramePr>
        <p:xfrm>
          <a:off x="467544" y="1556792"/>
          <a:ext cx="8280920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67544" y="1600200"/>
            <a:ext cx="8219256" cy="4525963"/>
          </a:xfrm>
        </p:spPr>
        <p:txBody>
          <a:bodyPr/>
          <a:lstStyle/>
          <a:p>
            <a:pPr marL="0" indent="0" algn="ctr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74696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2800" b="1" dirty="0" smtClean="0"/>
              <a:t>Основні принципи формувального оцінювання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err="1" smtClean="0"/>
              <a:t>Важливим</a:t>
            </a:r>
            <a:r>
              <a:rPr lang="ru-RU" sz="2400" dirty="0" smtClean="0"/>
              <a:t> є </a:t>
            </a:r>
            <a:r>
              <a:rPr lang="ru-RU" sz="2400" dirty="0" err="1" smtClean="0"/>
              <a:t>забезпечення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ефективності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процесу</a:t>
            </a:r>
            <a:r>
              <a:rPr lang="ru-RU" sz="2400" dirty="0" smtClean="0"/>
              <a:t> </a:t>
            </a:r>
            <a:r>
              <a:rPr lang="ru-RU" sz="2400" dirty="0" err="1" smtClean="0"/>
              <a:t>оцінювання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задля</a:t>
            </a:r>
            <a:r>
              <a:rPr lang="ru-RU" sz="2400" dirty="0" smtClean="0"/>
              <a:t> </a:t>
            </a:r>
            <a:r>
              <a:rPr lang="ru-RU" sz="2400" dirty="0" err="1" smtClean="0"/>
              <a:t>досягнення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очікуваних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результатів</a:t>
            </a:r>
            <a:r>
              <a:rPr lang="ru-RU" sz="2400" dirty="0" smtClean="0"/>
              <a:t> </a:t>
            </a:r>
            <a:r>
              <a:rPr lang="ru-RU" sz="2400" dirty="0" err="1" smtClean="0"/>
              <a:t>учнями</a:t>
            </a:r>
            <a:r>
              <a:rPr lang="ru-RU" sz="2400" dirty="0" smtClean="0"/>
              <a:t>. </a:t>
            </a:r>
          </a:p>
          <a:p>
            <a:r>
              <a:rPr lang="ru-RU" sz="2400" dirty="0" err="1" smtClean="0"/>
              <a:t>Оцінка</a:t>
            </a:r>
            <a:r>
              <a:rPr lang="ru-RU" sz="2400" dirty="0" smtClean="0"/>
              <a:t> </a:t>
            </a:r>
            <a:r>
              <a:rPr lang="ru-RU" sz="2400" dirty="0" err="1" smtClean="0"/>
              <a:t>результатів</a:t>
            </a:r>
            <a:r>
              <a:rPr lang="ru-RU" sz="2400" dirty="0" smtClean="0"/>
              <a:t> </a:t>
            </a:r>
            <a:r>
              <a:rPr lang="ru-RU" sz="2400" dirty="0" err="1" smtClean="0"/>
              <a:t>навчання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учнів</a:t>
            </a:r>
            <a:r>
              <a:rPr lang="ru-RU" sz="2400" dirty="0" smtClean="0"/>
              <a:t> є </a:t>
            </a:r>
            <a:r>
              <a:rPr lang="ru-RU" sz="2400" dirty="0" err="1" smtClean="0"/>
              <a:t>конфіденційною</a:t>
            </a:r>
            <a:r>
              <a:rPr lang="ru-RU" sz="2400" dirty="0" smtClean="0"/>
              <a:t> </a:t>
            </a:r>
            <a:r>
              <a:rPr lang="ru-RU" sz="2400" dirty="0" err="1" smtClean="0"/>
              <a:t>інформацією</a:t>
            </a:r>
            <a:r>
              <a:rPr lang="ru-RU" sz="2400" dirty="0" smtClean="0"/>
              <a:t>, яку </a:t>
            </a:r>
            <a:r>
              <a:rPr lang="ru-RU" sz="2400" dirty="0" err="1" smtClean="0"/>
              <a:t>повідомляють</a:t>
            </a:r>
            <a:r>
              <a:rPr lang="ru-RU" sz="2400" dirty="0" smtClean="0"/>
              <a:t> </a:t>
            </a:r>
            <a:r>
              <a:rPr lang="ru-RU" sz="2400" dirty="0" err="1" smtClean="0"/>
              <a:t>лише</a:t>
            </a:r>
            <a:r>
              <a:rPr lang="ru-RU" sz="2400" dirty="0" smtClean="0"/>
              <a:t> </a:t>
            </a:r>
            <a:r>
              <a:rPr lang="ru-RU" sz="2400" dirty="0" err="1" smtClean="0"/>
              <a:t>учневі</a:t>
            </a:r>
            <a:r>
              <a:rPr lang="ru-RU" sz="2400" dirty="0" smtClean="0"/>
              <a:t>/</a:t>
            </a:r>
            <a:r>
              <a:rPr lang="ru-RU" sz="2400" dirty="0" err="1" smtClean="0"/>
              <a:t>учениці</a:t>
            </a:r>
            <a:r>
              <a:rPr lang="ru-RU" sz="2400" dirty="0" smtClean="0"/>
              <a:t>, </a:t>
            </a:r>
            <a:r>
              <a:rPr lang="ru-RU" sz="2400" dirty="0" err="1" smtClean="0"/>
              <a:t>його</a:t>
            </a:r>
            <a:r>
              <a:rPr lang="ru-RU" sz="2400" dirty="0" smtClean="0"/>
              <a:t>/</a:t>
            </a:r>
            <a:r>
              <a:rPr lang="ru-RU" sz="2400" dirty="0" err="1" smtClean="0"/>
              <a:t>її</a:t>
            </a:r>
            <a:r>
              <a:rPr lang="ru-RU" sz="2400" dirty="0" smtClean="0"/>
              <a:t> батькам (</a:t>
            </a:r>
            <a:r>
              <a:rPr lang="ru-RU" sz="2400" dirty="0" err="1" smtClean="0"/>
              <a:t>іншим</a:t>
            </a:r>
            <a:r>
              <a:rPr lang="ru-RU" sz="2400" dirty="0" smtClean="0"/>
              <a:t> </a:t>
            </a:r>
            <a:r>
              <a:rPr lang="ru-RU" sz="2400" dirty="0" err="1" smtClean="0"/>
              <a:t>законним</a:t>
            </a:r>
            <a:r>
              <a:rPr lang="ru-RU" sz="2400" dirty="0" smtClean="0"/>
              <a:t> </a:t>
            </a:r>
            <a:r>
              <a:rPr lang="ru-RU" sz="2400" dirty="0" err="1" smtClean="0"/>
              <a:t>представникам</a:t>
            </a:r>
            <a:r>
              <a:rPr lang="ru-RU" sz="2400" dirty="0" smtClean="0"/>
              <a:t>).</a:t>
            </a:r>
          </a:p>
          <a:p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055084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Нормативна база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r>
              <a:rPr lang="ru-RU" dirty="0" smtClean="0"/>
              <a:t>Указу Президента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</a:p>
          <a:p>
            <a:pPr lvl="1">
              <a:tabLst>
                <a:tab pos="5103813" algn="l"/>
              </a:tabLst>
            </a:pPr>
            <a:r>
              <a:rPr lang="ru-RU" dirty="0" err="1" smtClean="0"/>
              <a:t>від</a:t>
            </a:r>
            <a:r>
              <a:rPr lang="ru-RU" dirty="0" smtClean="0"/>
              <a:t> 16 </a:t>
            </a:r>
            <a:r>
              <a:rPr lang="ru-RU" dirty="0" err="1" smtClean="0"/>
              <a:t>березня</a:t>
            </a:r>
            <a:r>
              <a:rPr lang="ru-RU" dirty="0" smtClean="0"/>
              <a:t> 2022 року № 143 «Про </a:t>
            </a:r>
            <a:r>
              <a:rPr lang="ru-RU" dirty="0" err="1" smtClean="0"/>
              <a:t>загальнонаціональну</a:t>
            </a:r>
            <a:r>
              <a:rPr lang="ru-RU" dirty="0" smtClean="0"/>
              <a:t> </a:t>
            </a:r>
            <a:r>
              <a:rPr lang="ru-RU" dirty="0" err="1" smtClean="0"/>
              <a:t>хвилину</a:t>
            </a:r>
            <a:r>
              <a:rPr lang="ru-RU" dirty="0" smtClean="0"/>
              <a:t> </a:t>
            </a:r>
            <a:r>
              <a:rPr lang="ru-RU" dirty="0" err="1" smtClean="0"/>
              <a:t>мовчання</a:t>
            </a:r>
            <a:r>
              <a:rPr lang="ru-RU" dirty="0" smtClean="0"/>
              <a:t> за </a:t>
            </a:r>
            <a:r>
              <a:rPr lang="ru-RU" dirty="0" err="1" smtClean="0"/>
              <a:t>загиблими</a:t>
            </a:r>
            <a:r>
              <a:rPr lang="ru-RU" dirty="0" smtClean="0"/>
              <a:t>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збройної</a:t>
            </a:r>
            <a:r>
              <a:rPr lang="ru-RU" dirty="0" smtClean="0"/>
              <a:t> </a:t>
            </a:r>
            <a:r>
              <a:rPr lang="ru-RU" dirty="0" err="1" smtClean="0"/>
              <a:t>агресії</a:t>
            </a:r>
            <a:r>
              <a:rPr lang="ru-RU" dirty="0" smtClean="0"/>
              <a:t> </a:t>
            </a:r>
            <a:r>
              <a:rPr lang="ru-RU" dirty="0" err="1" smtClean="0"/>
              <a:t>Російської</a:t>
            </a:r>
            <a:r>
              <a:rPr lang="ru-RU" dirty="0" smtClean="0"/>
              <a:t> </a:t>
            </a:r>
            <a:r>
              <a:rPr lang="ru-RU" dirty="0" err="1" smtClean="0"/>
              <a:t>Федерації</a:t>
            </a:r>
            <a:r>
              <a:rPr lang="ru-RU" dirty="0" smtClean="0"/>
              <a:t> </a:t>
            </a:r>
            <a:r>
              <a:rPr lang="ru-RU" dirty="0" err="1" smtClean="0"/>
              <a:t>проти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»;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9205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Нормативна база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r>
              <a:rPr lang="ru-RU" dirty="0" smtClean="0"/>
              <a:t>постанова </a:t>
            </a:r>
            <a:r>
              <a:rPr lang="ru-RU" dirty="0" err="1" smtClean="0"/>
              <a:t>Кабінету</a:t>
            </a:r>
            <a:r>
              <a:rPr lang="ru-RU" dirty="0" smtClean="0"/>
              <a:t> </a:t>
            </a:r>
            <a:r>
              <a:rPr lang="ru-RU" dirty="0" err="1" smtClean="0"/>
              <a:t>Міністрів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endParaRPr lang="ru-RU" dirty="0" smtClean="0"/>
          </a:p>
          <a:p>
            <a:pPr lvl="1"/>
            <a:r>
              <a:rPr lang="ru-RU" dirty="0" err="1" smtClean="0"/>
              <a:t>від</a:t>
            </a:r>
            <a:r>
              <a:rPr lang="ru-RU" dirty="0" smtClean="0"/>
              <a:t> 24 </a:t>
            </a:r>
            <a:r>
              <a:rPr lang="ru-RU" dirty="0" err="1" smtClean="0"/>
              <a:t>червня</a:t>
            </a:r>
            <a:r>
              <a:rPr lang="ru-RU" dirty="0" smtClean="0"/>
              <a:t> 2022 року №711 «Про початок </a:t>
            </a:r>
            <a:r>
              <a:rPr lang="ru-RU" dirty="0" err="1" smtClean="0"/>
              <a:t>навчального</a:t>
            </a:r>
            <a:r>
              <a:rPr lang="ru-RU" dirty="0" smtClean="0"/>
              <a:t> року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дії</a:t>
            </a:r>
            <a:r>
              <a:rPr lang="ru-RU" dirty="0" smtClean="0"/>
              <a:t> правового режиму </a:t>
            </a:r>
            <a:r>
              <a:rPr lang="ru-RU" dirty="0" err="1" smtClean="0"/>
              <a:t>воєнного</a:t>
            </a:r>
            <a:r>
              <a:rPr lang="ru-RU" dirty="0" smtClean="0"/>
              <a:t> стану в </a:t>
            </a:r>
            <a:r>
              <a:rPr lang="ru-RU" dirty="0" err="1" smtClean="0"/>
              <a:t>Україні</a:t>
            </a:r>
            <a:r>
              <a:rPr lang="ru-RU" dirty="0" smtClean="0"/>
              <a:t>»; </a:t>
            </a:r>
          </a:p>
          <a:p>
            <a:r>
              <a:rPr lang="ru-RU" dirty="0" err="1" smtClean="0"/>
              <a:t>розпорядження</a:t>
            </a:r>
            <a:r>
              <a:rPr lang="ru-RU" dirty="0" smtClean="0"/>
              <a:t> </a:t>
            </a:r>
            <a:r>
              <a:rPr lang="ru-RU" dirty="0" err="1" smtClean="0"/>
              <a:t>Кабінету</a:t>
            </a:r>
            <a:r>
              <a:rPr lang="ru-RU" dirty="0" smtClean="0"/>
              <a:t> </a:t>
            </a:r>
            <a:r>
              <a:rPr lang="ru-RU" dirty="0" err="1" smtClean="0"/>
              <a:t>Міністрів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</a:p>
          <a:p>
            <a:pPr lvl="1"/>
            <a:r>
              <a:rPr lang="ru-RU" dirty="0" err="1" smtClean="0"/>
              <a:t>від</a:t>
            </a:r>
            <a:r>
              <a:rPr lang="ru-RU" dirty="0" smtClean="0"/>
              <a:t> 14 </a:t>
            </a:r>
            <a:r>
              <a:rPr lang="ru-RU" dirty="0" err="1" smtClean="0"/>
              <a:t>грудня</a:t>
            </a:r>
            <a:r>
              <a:rPr lang="ru-RU" dirty="0" smtClean="0"/>
              <a:t> 2016 р. № 988- р «Про </a:t>
            </a:r>
            <a:r>
              <a:rPr lang="ru-RU" dirty="0" err="1" smtClean="0"/>
              <a:t>схвалення</a:t>
            </a:r>
            <a:r>
              <a:rPr lang="ru-RU" dirty="0" smtClean="0"/>
              <a:t> </a:t>
            </a:r>
            <a:r>
              <a:rPr lang="ru-RU" dirty="0" err="1" smtClean="0"/>
              <a:t>Концепції</a:t>
            </a:r>
            <a:r>
              <a:rPr lang="ru-RU" dirty="0" smtClean="0"/>
              <a:t> </a:t>
            </a:r>
            <a:r>
              <a:rPr lang="ru-RU" dirty="0" err="1" smtClean="0"/>
              <a:t>реалізації</a:t>
            </a:r>
            <a:r>
              <a:rPr lang="ru-RU" dirty="0" smtClean="0"/>
              <a:t> </a:t>
            </a:r>
            <a:r>
              <a:rPr lang="ru-RU" dirty="0" err="1" smtClean="0"/>
              <a:t>державної</a:t>
            </a:r>
            <a:r>
              <a:rPr lang="ru-RU" dirty="0" smtClean="0"/>
              <a:t> </a:t>
            </a:r>
            <a:r>
              <a:rPr lang="ru-RU" dirty="0" err="1" smtClean="0"/>
              <a:t>політики</a:t>
            </a:r>
            <a:r>
              <a:rPr lang="ru-RU" dirty="0" smtClean="0"/>
              <a:t> у </a:t>
            </a:r>
            <a:r>
              <a:rPr lang="ru-RU" dirty="0" err="1" smtClean="0"/>
              <a:t>сфері</a:t>
            </a:r>
            <a:r>
              <a:rPr lang="ru-RU" dirty="0" smtClean="0"/>
              <a:t> </a:t>
            </a:r>
            <a:r>
              <a:rPr lang="ru-RU" dirty="0" err="1" smtClean="0"/>
              <a:t>реформування</a:t>
            </a:r>
            <a:r>
              <a:rPr lang="ru-RU" dirty="0" smtClean="0"/>
              <a:t> </a:t>
            </a:r>
            <a:r>
              <a:rPr lang="ru-RU" dirty="0" err="1" smtClean="0"/>
              <a:t>загальної</a:t>
            </a:r>
            <a:r>
              <a:rPr lang="ru-RU" dirty="0" smtClean="0"/>
              <a:t> </a:t>
            </a:r>
            <a:r>
              <a:rPr lang="ru-RU" dirty="0" err="1" smtClean="0"/>
              <a:t>середньої</a:t>
            </a:r>
            <a:r>
              <a:rPr lang="ru-RU" dirty="0" smtClean="0"/>
              <a:t> </a:t>
            </a:r>
            <a:r>
              <a:rPr lang="ru-RU" dirty="0" err="1" smtClean="0"/>
              <a:t>освіти</a:t>
            </a:r>
            <a:r>
              <a:rPr lang="ru-RU" dirty="0" smtClean="0"/>
              <a:t> «Нова </a:t>
            </a:r>
            <a:r>
              <a:rPr lang="ru-RU" dirty="0" err="1" smtClean="0"/>
              <a:t>українська</a:t>
            </a:r>
            <a:r>
              <a:rPr lang="ru-RU" dirty="0" smtClean="0"/>
              <a:t> школа» на </a:t>
            </a:r>
            <a:r>
              <a:rPr lang="ru-RU" dirty="0" err="1" smtClean="0"/>
              <a:t>період</a:t>
            </a:r>
            <a:r>
              <a:rPr lang="ru-RU" dirty="0" smtClean="0"/>
              <a:t> до 2029 року»;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390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Нормативна база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r>
              <a:rPr lang="ru-RU" dirty="0" err="1" smtClean="0"/>
              <a:t>Санітарний</a:t>
            </a:r>
            <a:r>
              <a:rPr lang="ru-RU" dirty="0" smtClean="0"/>
              <a:t> регламент </a:t>
            </a:r>
          </a:p>
          <a:p>
            <a:pPr lvl="1"/>
            <a:r>
              <a:rPr lang="ru-RU" dirty="0" smtClean="0"/>
              <a:t>для </a:t>
            </a:r>
            <a:r>
              <a:rPr lang="ru-RU" dirty="0" err="1" smtClean="0"/>
              <a:t>закладів</a:t>
            </a:r>
            <a:r>
              <a:rPr lang="ru-RU" dirty="0" smtClean="0"/>
              <a:t> </a:t>
            </a:r>
            <a:r>
              <a:rPr lang="ru-RU" dirty="0" err="1" smtClean="0"/>
              <a:t>загальної</a:t>
            </a:r>
            <a:r>
              <a:rPr lang="ru-RU" dirty="0" smtClean="0"/>
              <a:t> </a:t>
            </a:r>
            <a:r>
              <a:rPr lang="ru-RU" dirty="0" err="1" smtClean="0"/>
              <a:t>середньої</a:t>
            </a:r>
            <a:r>
              <a:rPr lang="ru-RU" dirty="0" smtClean="0"/>
              <a:t> </a:t>
            </a:r>
            <a:r>
              <a:rPr lang="ru-RU" dirty="0" err="1" smtClean="0"/>
              <a:t>освіти</a:t>
            </a:r>
            <a:r>
              <a:rPr lang="ru-RU" dirty="0" smtClean="0"/>
              <a:t>, </a:t>
            </a:r>
            <a:r>
              <a:rPr lang="ru-RU" dirty="0" err="1" smtClean="0"/>
              <a:t>затвердженого</a:t>
            </a:r>
            <a:r>
              <a:rPr lang="ru-RU" dirty="0" smtClean="0"/>
              <a:t> наказом </a:t>
            </a:r>
            <a:r>
              <a:rPr lang="ru-RU" dirty="0" err="1" smtClean="0"/>
              <a:t>Міністерства</a:t>
            </a:r>
            <a:r>
              <a:rPr lang="ru-RU" dirty="0" smtClean="0"/>
              <a:t> </a:t>
            </a:r>
            <a:r>
              <a:rPr lang="ru-RU" dirty="0" err="1" smtClean="0"/>
              <a:t>охорони</a:t>
            </a:r>
            <a:r>
              <a:rPr lang="ru-RU" dirty="0" smtClean="0"/>
              <a:t> </a:t>
            </a:r>
            <a:r>
              <a:rPr lang="ru-RU" dirty="0" err="1" smtClean="0"/>
              <a:t>здоров'я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25.09.2020 №2205, </a:t>
            </a:r>
            <a:r>
              <a:rPr lang="ru-RU" dirty="0" err="1" smtClean="0"/>
              <a:t>зареєстрованого</a:t>
            </a:r>
            <a:r>
              <a:rPr lang="ru-RU" dirty="0" smtClean="0"/>
              <a:t> в </a:t>
            </a:r>
            <a:r>
              <a:rPr lang="ru-RU" dirty="0" err="1" smtClean="0"/>
              <a:t>Міністерстві</a:t>
            </a:r>
            <a:r>
              <a:rPr lang="ru-RU" dirty="0" smtClean="0"/>
              <a:t> </a:t>
            </a:r>
            <a:r>
              <a:rPr lang="ru-RU" dirty="0" err="1" smtClean="0"/>
              <a:t>юстиції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10 листопада 2020 р. за №1111/35394; </a:t>
            </a:r>
          </a:p>
        </p:txBody>
      </p:sp>
    </p:spTree>
    <p:extLst>
      <p:ext uri="{BB962C8B-B14F-4D97-AF65-F5344CB8AC3E}">
        <p14:creationId xmlns:p14="http://schemas.microsoft.com/office/powerpoint/2010/main" val="23738200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Нормативна база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 smtClean="0"/>
              <a:t>Державн</a:t>
            </a:r>
            <a:r>
              <a:rPr lang="uk-UA" dirty="0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стандарти</a:t>
            </a:r>
            <a:r>
              <a:rPr lang="ru-RU" dirty="0" smtClean="0"/>
              <a:t> </a:t>
            </a:r>
            <a:r>
              <a:rPr lang="ru-RU" dirty="0" err="1" smtClean="0"/>
              <a:t>повної</a:t>
            </a:r>
            <a:r>
              <a:rPr lang="ru-RU" dirty="0" smtClean="0"/>
              <a:t> </a:t>
            </a:r>
            <a:r>
              <a:rPr lang="ru-RU" dirty="0" err="1" smtClean="0"/>
              <a:t>загальної</a:t>
            </a:r>
            <a:r>
              <a:rPr lang="ru-RU" dirty="0" smtClean="0"/>
              <a:t> </a:t>
            </a:r>
            <a:r>
              <a:rPr lang="ru-RU" dirty="0" err="1" smtClean="0"/>
              <a:t>середньої</a:t>
            </a:r>
            <a:r>
              <a:rPr lang="ru-RU" dirty="0" smtClean="0"/>
              <a:t> </a:t>
            </a:r>
            <a:r>
              <a:rPr lang="ru-RU" dirty="0" err="1" smtClean="0"/>
              <a:t>освіти</a:t>
            </a:r>
            <a:r>
              <a:rPr lang="ru-RU" dirty="0" smtClean="0"/>
              <a:t>: </a:t>
            </a:r>
          </a:p>
          <a:p>
            <a:pPr lvl="1"/>
            <a:r>
              <a:rPr lang="ru-RU" b="1" dirty="0" err="1" smtClean="0"/>
              <a:t>рівень</a:t>
            </a:r>
            <a:r>
              <a:rPr lang="ru-RU" b="1" dirty="0" smtClean="0"/>
              <a:t> </a:t>
            </a:r>
            <a:r>
              <a:rPr lang="ru-RU" b="1" dirty="0" err="1" smtClean="0"/>
              <a:t>початкової</a:t>
            </a:r>
            <a:r>
              <a:rPr lang="ru-RU" b="1" dirty="0" smtClean="0"/>
              <a:t> </a:t>
            </a:r>
            <a:r>
              <a:rPr lang="ru-RU" b="1" dirty="0" err="1" smtClean="0"/>
              <a:t>освіти</a:t>
            </a:r>
            <a:r>
              <a:rPr lang="ru-RU" b="1" dirty="0" smtClean="0"/>
              <a:t> </a:t>
            </a:r>
            <a:r>
              <a:rPr lang="ru-RU" dirty="0" smtClean="0"/>
              <a:t>(в 1 – 4 </a:t>
            </a:r>
            <a:r>
              <a:rPr lang="ru-RU" dirty="0" err="1" smtClean="0"/>
              <a:t>класах</a:t>
            </a:r>
            <a:r>
              <a:rPr lang="ru-RU" dirty="0" smtClean="0"/>
              <a:t>) – </a:t>
            </a:r>
            <a:r>
              <a:rPr lang="ru-RU" dirty="0" err="1" smtClean="0"/>
              <a:t>Державний</a:t>
            </a:r>
            <a:r>
              <a:rPr lang="ru-RU" dirty="0" smtClean="0"/>
              <a:t> стандарт </a:t>
            </a:r>
            <a:r>
              <a:rPr lang="ru-RU" dirty="0" err="1" smtClean="0"/>
              <a:t>початкової</a:t>
            </a:r>
            <a:r>
              <a:rPr lang="ru-RU" dirty="0" smtClean="0"/>
              <a:t> </a:t>
            </a:r>
            <a:r>
              <a:rPr lang="ru-RU" dirty="0" err="1" smtClean="0"/>
              <a:t>освіти</a:t>
            </a:r>
            <a:r>
              <a:rPr lang="ru-RU" dirty="0" smtClean="0"/>
              <a:t> (</a:t>
            </a:r>
            <a:r>
              <a:rPr lang="ru-RU" dirty="0" err="1" smtClean="0"/>
              <a:t>затвердженого</a:t>
            </a:r>
            <a:r>
              <a:rPr lang="ru-RU" dirty="0" smtClean="0"/>
              <a:t> </a:t>
            </a:r>
            <a:r>
              <a:rPr lang="ru-RU" dirty="0" err="1" smtClean="0"/>
              <a:t>Постановою</a:t>
            </a:r>
            <a:r>
              <a:rPr lang="ru-RU" dirty="0" smtClean="0"/>
              <a:t> КМУ </a:t>
            </a:r>
            <a:r>
              <a:rPr lang="ru-RU" dirty="0" err="1" smtClean="0"/>
              <a:t>від</a:t>
            </a:r>
            <a:r>
              <a:rPr lang="ru-RU" dirty="0" smtClean="0"/>
              <a:t> 21 лютого 2018 року № 87); </a:t>
            </a:r>
          </a:p>
          <a:p>
            <a:pPr lvl="1"/>
            <a:r>
              <a:rPr lang="ru-RU" b="1" dirty="0" err="1" smtClean="0"/>
              <a:t>рівень</a:t>
            </a:r>
            <a:r>
              <a:rPr lang="ru-RU" b="1" dirty="0" smtClean="0"/>
              <a:t> </a:t>
            </a:r>
            <a:r>
              <a:rPr lang="ru-RU" b="1" dirty="0" err="1" smtClean="0"/>
              <a:t>базової</a:t>
            </a:r>
            <a:r>
              <a:rPr lang="ru-RU" b="1" dirty="0" smtClean="0"/>
              <a:t> </a:t>
            </a:r>
            <a:r>
              <a:rPr lang="ru-RU" b="1" dirty="0" err="1" smtClean="0"/>
              <a:t>середньої</a:t>
            </a:r>
            <a:r>
              <a:rPr lang="ru-RU" b="1" dirty="0" smtClean="0"/>
              <a:t> </a:t>
            </a:r>
            <a:r>
              <a:rPr lang="ru-RU" b="1" dirty="0" err="1" smtClean="0"/>
              <a:t>освіти</a:t>
            </a:r>
            <a:r>
              <a:rPr lang="ru-RU" b="1" dirty="0" smtClean="0"/>
              <a:t>: </a:t>
            </a:r>
          </a:p>
          <a:p>
            <a:pPr lvl="2"/>
            <a:r>
              <a:rPr lang="ru-RU" dirty="0" smtClean="0"/>
              <a:t>5 </a:t>
            </a:r>
            <a:r>
              <a:rPr lang="ru-RU" dirty="0" err="1" smtClean="0"/>
              <a:t>класи</a:t>
            </a:r>
            <a:r>
              <a:rPr lang="ru-RU" dirty="0" smtClean="0"/>
              <a:t> – </a:t>
            </a:r>
            <a:r>
              <a:rPr lang="ru-RU" dirty="0" err="1" smtClean="0"/>
              <a:t>Державний</a:t>
            </a:r>
            <a:r>
              <a:rPr lang="ru-RU" dirty="0" smtClean="0"/>
              <a:t> стандарт </a:t>
            </a:r>
            <a:r>
              <a:rPr lang="ru-RU" dirty="0" err="1" smtClean="0"/>
              <a:t>базової</a:t>
            </a:r>
            <a:r>
              <a:rPr lang="ru-RU" dirty="0" smtClean="0"/>
              <a:t> </a:t>
            </a:r>
            <a:r>
              <a:rPr lang="ru-RU" dirty="0" err="1" smtClean="0"/>
              <a:t>середньої</a:t>
            </a:r>
            <a:r>
              <a:rPr lang="ru-RU" dirty="0" smtClean="0"/>
              <a:t> </a:t>
            </a:r>
            <a:r>
              <a:rPr lang="ru-RU" dirty="0" err="1" smtClean="0"/>
              <a:t>освіти</a:t>
            </a:r>
            <a:r>
              <a:rPr lang="ru-RU" dirty="0" smtClean="0"/>
              <a:t> (</a:t>
            </a:r>
            <a:r>
              <a:rPr lang="ru-RU" dirty="0" err="1" smtClean="0"/>
              <a:t>затверджений</a:t>
            </a:r>
            <a:r>
              <a:rPr lang="ru-RU" dirty="0" smtClean="0"/>
              <a:t> </a:t>
            </a:r>
            <a:r>
              <a:rPr lang="ru-RU" dirty="0" err="1" smtClean="0"/>
              <a:t>постановою</a:t>
            </a:r>
            <a:r>
              <a:rPr lang="ru-RU" dirty="0" smtClean="0"/>
              <a:t> </a:t>
            </a:r>
            <a:r>
              <a:rPr lang="ru-RU" dirty="0" err="1" smtClean="0"/>
              <a:t>Кабінету</a:t>
            </a:r>
            <a:r>
              <a:rPr lang="ru-RU" dirty="0" smtClean="0"/>
              <a:t> </a:t>
            </a:r>
            <a:r>
              <a:rPr lang="ru-RU" dirty="0" err="1" smtClean="0"/>
              <a:t>Міністрів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30.09.2020 р. № 898); </a:t>
            </a:r>
          </a:p>
          <a:p>
            <a:pPr lvl="2"/>
            <a:r>
              <a:rPr lang="ru-RU" dirty="0" smtClean="0"/>
              <a:t>6 – 9 </a:t>
            </a:r>
            <a:r>
              <a:rPr lang="ru-RU" dirty="0" err="1" smtClean="0"/>
              <a:t>класи</a:t>
            </a:r>
            <a:r>
              <a:rPr lang="ru-RU" dirty="0" smtClean="0"/>
              <a:t> – </a:t>
            </a:r>
            <a:r>
              <a:rPr lang="ru-RU" dirty="0" err="1" smtClean="0"/>
              <a:t>Державний</a:t>
            </a:r>
            <a:r>
              <a:rPr lang="ru-RU" dirty="0" smtClean="0"/>
              <a:t> стандарт </a:t>
            </a:r>
            <a:r>
              <a:rPr lang="ru-RU" dirty="0" err="1" smtClean="0"/>
              <a:t>базової</a:t>
            </a:r>
            <a:r>
              <a:rPr lang="ru-RU" dirty="0" smtClean="0"/>
              <a:t> та </a:t>
            </a:r>
            <a:r>
              <a:rPr lang="ru-RU" dirty="0" err="1" smtClean="0"/>
              <a:t>повної</a:t>
            </a:r>
            <a:r>
              <a:rPr lang="ru-RU" dirty="0" smtClean="0"/>
              <a:t> </a:t>
            </a:r>
            <a:r>
              <a:rPr lang="ru-RU" dirty="0" err="1" smtClean="0"/>
              <a:t>загальної</a:t>
            </a:r>
            <a:r>
              <a:rPr lang="ru-RU" dirty="0" smtClean="0"/>
              <a:t> </a:t>
            </a:r>
            <a:r>
              <a:rPr lang="ru-RU" dirty="0" err="1" smtClean="0"/>
              <a:t>середньої</a:t>
            </a:r>
            <a:r>
              <a:rPr lang="ru-RU" dirty="0" smtClean="0"/>
              <a:t> </a:t>
            </a:r>
            <a:r>
              <a:rPr lang="ru-RU" dirty="0" err="1" smtClean="0"/>
              <a:t>освіти</a:t>
            </a:r>
            <a:r>
              <a:rPr lang="ru-RU" dirty="0" smtClean="0"/>
              <a:t> (</a:t>
            </a:r>
            <a:r>
              <a:rPr lang="ru-RU" dirty="0" err="1" smtClean="0"/>
              <a:t>затверджений</a:t>
            </a:r>
            <a:r>
              <a:rPr lang="ru-RU" dirty="0" smtClean="0"/>
              <a:t> </a:t>
            </a:r>
            <a:r>
              <a:rPr lang="ru-RU" dirty="0" err="1" smtClean="0"/>
              <a:t>Постановою</a:t>
            </a:r>
            <a:r>
              <a:rPr lang="ru-RU" dirty="0" smtClean="0"/>
              <a:t> КМУ </a:t>
            </a:r>
            <a:r>
              <a:rPr lang="ru-RU" dirty="0" err="1" smtClean="0"/>
              <a:t>від</a:t>
            </a:r>
            <a:r>
              <a:rPr lang="ru-RU" dirty="0" smtClean="0"/>
              <a:t> 23 листопада 2011 року №1392); </a:t>
            </a:r>
          </a:p>
          <a:p>
            <a:pPr lvl="1"/>
            <a:r>
              <a:rPr lang="ru-RU" b="1" dirty="0" err="1" smtClean="0"/>
              <a:t>рівень</a:t>
            </a:r>
            <a:r>
              <a:rPr lang="ru-RU" b="1" dirty="0" smtClean="0"/>
              <a:t> </a:t>
            </a:r>
            <a:r>
              <a:rPr lang="ru-RU" b="1" dirty="0" err="1" smtClean="0"/>
              <a:t>профільної</a:t>
            </a:r>
            <a:r>
              <a:rPr lang="ru-RU" b="1" dirty="0" smtClean="0"/>
              <a:t> </a:t>
            </a:r>
            <a:r>
              <a:rPr lang="ru-RU" b="1" dirty="0" err="1" smtClean="0"/>
              <a:t>середньої</a:t>
            </a:r>
            <a:r>
              <a:rPr lang="ru-RU" b="1" dirty="0" smtClean="0"/>
              <a:t> </a:t>
            </a:r>
            <a:r>
              <a:rPr lang="ru-RU" b="1" dirty="0" err="1" smtClean="0"/>
              <a:t>освіти</a:t>
            </a:r>
            <a:r>
              <a:rPr lang="ru-RU" b="1" dirty="0" smtClean="0"/>
              <a:t> </a:t>
            </a:r>
            <a:r>
              <a:rPr lang="ru-RU" dirty="0" smtClean="0"/>
              <a:t>(в 10 – 11/12 </a:t>
            </a:r>
            <a:r>
              <a:rPr lang="ru-RU" dirty="0" err="1" smtClean="0"/>
              <a:t>класах</a:t>
            </a:r>
            <a:r>
              <a:rPr lang="ru-RU" dirty="0" smtClean="0"/>
              <a:t>) </a:t>
            </a:r>
            <a:r>
              <a:rPr lang="ru-RU" dirty="0" err="1" smtClean="0"/>
              <a:t>Державний</a:t>
            </a:r>
            <a:r>
              <a:rPr lang="ru-RU" dirty="0" smtClean="0"/>
              <a:t> стандарт </a:t>
            </a:r>
            <a:r>
              <a:rPr lang="ru-RU" dirty="0" err="1" smtClean="0"/>
              <a:t>базової</a:t>
            </a:r>
            <a:r>
              <a:rPr lang="ru-RU" dirty="0" smtClean="0"/>
              <a:t> та </a:t>
            </a:r>
            <a:r>
              <a:rPr lang="ru-RU" dirty="0" err="1" smtClean="0"/>
              <a:t>повної</a:t>
            </a:r>
            <a:r>
              <a:rPr lang="ru-RU" dirty="0" smtClean="0"/>
              <a:t> </a:t>
            </a:r>
            <a:r>
              <a:rPr lang="ru-RU" dirty="0" err="1" smtClean="0"/>
              <a:t>загальної</a:t>
            </a:r>
            <a:r>
              <a:rPr lang="ru-RU" dirty="0" smtClean="0"/>
              <a:t> </a:t>
            </a:r>
            <a:r>
              <a:rPr lang="ru-RU" dirty="0" err="1" smtClean="0"/>
              <a:t>середньої</a:t>
            </a:r>
            <a:r>
              <a:rPr lang="ru-RU" dirty="0" smtClean="0"/>
              <a:t> </a:t>
            </a:r>
            <a:r>
              <a:rPr lang="ru-RU" dirty="0" err="1" smtClean="0"/>
              <a:t>освіти</a:t>
            </a:r>
            <a:r>
              <a:rPr lang="ru-RU" dirty="0" smtClean="0"/>
              <a:t> (</a:t>
            </a:r>
            <a:r>
              <a:rPr lang="ru-RU" dirty="0" err="1" smtClean="0"/>
              <a:t>затверджений</a:t>
            </a:r>
            <a:r>
              <a:rPr lang="ru-RU" dirty="0" smtClean="0"/>
              <a:t> </a:t>
            </a:r>
            <a:r>
              <a:rPr lang="ru-RU" dirty="0" err="1" smtClean="0"/>
              <a:t>Постановою</a:t>
            </a:r>
            <a:r>
              <a:rPr lang="ru-RU" dirty="0" smtClean="0"/>
              <a:t> КМУ </a:t>
            </a:r>
            <a:r>
              <a:rPr lang="ru-RU" dirty="0" err="1" smtClean="0"/>
              <a:t>від</a:t>
            </a:r>
            <a:r>
              <a:rPr lang="ru-RU" dirty="0" smtClean="0"/>
              <a:t> 23 листопада 2011 року №1392);</a:t>
            </a:r>
          </a:p>
        </p:txBody>
      </p:sp>
    </p:spTree>
    <p:extLst>
      <p:ext uri="{BB962C8B-B14F-4D97-AF65-F5344CB8AC3E}">
        <p14:creationId xmlns:p14="http://schemas.microsoft.com/office/powerpoint/2010/main" val="29034482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Нормативна база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85000" lnSpcReduction="10000"/>
          </a:bodyPr>
          <a:lstStyle/>
          <a:p>
            <a:r>
              <a:rPr lang="ru-RU" dirty="0" err="1" smtClean="0"/>
              <a:t>Типові</a:t>
            </a:r>
            <a:r>
              <a:rPr lang="ru-RU" dirty="0" smtClean="0"/>
              <a:t> </a:t>
            </a:r>
            <a:r>
              <a:rPr lang="ru-RU" dirty="0" err="1" smtClean="0"/>
              <a:t>освітні</a:t>
            </a:r>
            <a:r>
              <a:rPr lang="ru-RU" dirty="0" smtClean="0"/>
              <a:t> </a:t>
            </a:r>
            <a:r>
              <a:rPr lang="ru-RU" dirty="0" err="1" smtClean="0"/>
              <a:t>програми</a:t>
            </a:r>
            <a:r>
              <a:rPr lang="ru-RU" dirty="0" smtClean="0"/>
              <a:t> для </a:t>
            </a:r>
            <a:r>
              <a:rPr lang="ru-RU" dirty="0" err="1" smtClean="0"/>
              <a:t>закладів</a:t>
            </a:r>
            <a:r>
              <a:rPr lang="ru-RU" dirty="0" smtClean="0"/>
              <a:t> </a:t>
            </a:r>
            <a:r>
              <a:rPr lang="ru-RU" dirty="0" err="1" smtClean="0"/>
              <a:t>загальної</a:t>
            </a:r>
            <a:r>
              <a:rPr lang="ru-RU" dirty="0" smtClean="0"/>
              <a:t> </a:t>
            </a:r>
            <a:r>
              <a:rPr lang="ru-RU" dirty="0" err="1" smtClean="0"/>
              <a:t>середньої</a:t>
            </a:r>
            <a:r>
              <a:rPr lang="ru-RU" dirty="0" smtClean="0"/>
              <a:t> </a:t>
            </a:r>
            <a:r>
              <a:rPr lang="ru-RU" dirty="0" err="1" smtClean="0"/>
              <a:t>освіти</a:t>
            </a:r>
            <a:endParaRPr lang="ru-RU" dirty="0" smtClean="0"/>
          </a:p>
          <a:p>
            <a:pPr lvl="1"/>
            <a:r>
              <a:rPr lang="uk-UA" dirty="0" smtClean="0"/>
              <a:t>…</a:t>
            </a:r>
            <a:endParaRPr lang="ru-RU" dirty="0" smtClean="0"/>
          </a:p>
          <a:p>
            <a:pPr lvl="1"/>
            <a:r>
              <a:rPr lang="ru-RU" dirty="0" smtClean="0"/>
              <a:t>на </a:t>
            </a:r>
            <a:r>
              <a:rPr lang="ru-RU" dirty="0" err="1" smtClean="0"/>
              <a:t>рівні</a:t>
            </a:r>
            <a:r>
              <a:rPr lang="ru-RU" dirty="0" smtClean="0"/>
              <a:t> </a:t>
            </a:r>
            <a:r>
              <a:rPr lang="ru-RU" dirty="0" err="1" smtClean="0"/>
              <a:t>базової</a:t>
            </a:r>
            <a:r>
              <a:rPr lang="ru-RU" dirty="0" smtClean="0"/>
              <a:t> </a:t>
            </a:r>
            <a:r>
              <a:rPr lang="ru-RU" dirty="0" err="1" smtClean="0"/>
              <a:t>середньої</a:t>
            </a:r>
            <a:r>
              <a:rPr lang="ru-RU" dirty="0" smtClean="0"/>
              <a:t> </a:t>
            </a:r>
            <a:r>
              <a:rPr lang="ru-RU" dirty="0" err="1" smtClean="0"/>
              <a:t>освіти</a:t>
            </a:r>
            <a:r>
              <a:rPr lang="ru-RU" dirty="0" smtClean="0"/>
              <a:t>: </a:t>
            </a:r>
          </a:p>
          <a:p>
            <a:pPr lvl="2"/>
            <a:r>
              <a:rPr lang="ru-RU" dirty="0" smtClean="0"/>
              <a:t>у 5 </a:t>
            </a:r>
            <a:r>
              <a:rPr lang="ru-RU" dirty="0" err="1" smtClean="0"/>
              <a:t>класах</a:t>
            </a:r>
            <a:r>
              <a:rPr lang="ru-RU" dirty="0" smtClean="0"/>
              <a:t> – </a:t>
            </a:r>
            <a:r>
              <a:rPr lang="ru-RU" dirty="0" err="1" smtClean="0"/>
              <a:t>Типова</a:t>
            </a:r>
            <a:r>
              <a:rPr lang="ru-RU" dirty="0" smtClean="0"/>
              <a:t> </a:t>
            </a:r>
            <a:r>
              <a:rPr lang="ru-RU" dirty="0" err="1" smtClean="0"/>
              <a:t>освітня</a:t>
            </a:r>
            <a:r>
              <a:rPr lang="ru-RU" dirty="0" smtClean="0"/>
              <a:t> </a:t>
            </a:r>
            <a:r>
              <a:rPr lang="ru-RU" dirty="0" err="1" smtClean="0"/>
              <a:t>програма</a:t>
            </a:r>
            <a:r>
              <a:rPr lang="ru-RU" dirty="0" smtClean="0"/>
              <a:t> для 5 – 9 </a:t>
            </a:r>
            <a:r>
              <a:rPr lang="ru-RU" dirty="0" err="1" smtClean="0"/>
              <a:t>класів</a:t>
            </a:r>
            <a:r>
              <a:rPr lang="ru-RU" dirty="0" smtClean="0"/>
              <a:t> </a:t>
            </a:r>
            <a:r>
              <a:rPr lang="ru-RU" dirty="0" err="1" smtClean="0"/>
              <a:t>закладів</a:t>
            </a:r>
            <a:r>
              <a:rPr lang="ru-RU" dirty="0" smtClean="0"/>
              <a:t> </a:t>
            </a:r>
            <a:r>
              <a:rPr lang="ru-RU" dirty="0" err="1" smtClean="0"/>
              <a:t>загальної</a:t>
            </a:r>
            <a:r>
              <a:rPr lang="ru-RU" dirty="0" smtClean="0"/>
              <a:t> </a:t>
            </a:r>
            <a:r>
              <a:rPr lang="ru-RU" dirty="0" err="1" smtClean="0"/>
              <a:t>середньої</a:t>
            </a:r>
            <a:r>
              <a:rPr lang="ru-RU" dirty="0" smtClean="0"/>
              <a:t> </a:t>
            </a:r>
            <a:r>
              <a:rPr lang="ru-RU" dirty="0" err="1" smtClean="0"/>
              <a:t>освіти</a:t>
            </a:r>
            <a:r>
              <a:rPr lang="ru-RU" dirty="0" smtClean="0"/>
              <a:t> (</a:t>
            </a:r>
            <a:r>
              <a:rPr lang="ru-RU" dirty="0" err="1" smtClean="0"/>
              <a:t>затверджена</a:t>
            </a:r>
            <a:r>
              <a:rPr lang="ru-RU" dirty="0" smtClean="0"/>
              <a:t> наказом </a:t>
            </a:r>
            <a:r>
              <a:rPr lang="ru-RU" dirty="0" err="1" smtClean="0"/>
              <a:t>Міністерства</a:t>
            </a:r>
            <a:r>
              <a:rPr lang="ru-RU" dirty="0" smtClean="0"/>
              <a:t> </a:t>
            </a:r>
            <a:r>
              <a:rPr lang="ru-RU" dirty="0" err="1" smtClean="0"/>
              <a:t>освіти</a:t>
            </a:r>
            <a:r>
              <a:rPr lang="ru-RU" dirty="0" smtClean="0"/>
              <a:t> і науки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19.02. 2021 № 235), </a:t>
            </a:r>
          </a:p>
          <a:p>
            <a:pPr lvl="2"/>
            <a:r>
              <a:rPr lang="ru-RU" dirty="0" smtClean="0"/>
              <a:t>у 6 – 9 </a:t>
            </a:r>
            <a:r>
              <a:rPr lang="ru-RU" dirty="0" err="1" smtClean="0"/>
              <a:t>класах</a:t>
            </a:r>
            <a:r>
              <a:rPr lang="ru-RU" dirty="0" smtClean="0"/>
              <a:t> – </a:t>
            </a:r>
            <a:r>
              <a:rPr lang="ru-RU" dirty="0" err="1" smtClean="0"/>
              <a:t>Типова</a:t>
            </a:r>
            <a:r>
              <a:rPr lang="ru-RU" dirty="0" smtClean="0"/>
              <a:t> </a:t>
            </a:r>
            <a:r>
              <a:rPr lang="ru-RU" dirty="0" err="1" smtClean="0"/>
              <a:t>освітня</a:t>
            </a:r>
            <a:r>
              <a:rPr lang="ru-RU" dirty="0" smtClean="0"/>
              <a:t> </a:t>
            </a:r>
            <a:r>
              <a:rPr lang="ru-RU" dirty="0" err="1" smtClean="0"/>
              <a:t>програма</a:t>
            </a:r>
            <a:r>
              <a:rPr lang="ru-RU" dirty="0" smtClean="0"/>
              <a:t> для </a:t>
            </a:r>
            <a:r>
              <a:rPr lang="ru-RU" dirty="0" err="1" smtClean="0"/>
              <a:t>закладів</a:t>
            </a:r>
            <a:r>
              <a:rPr lang="ru-RU" dirty="0" smtClean="0"/>
              <a:t> </a:t>
            </a:r>
            <a:r>
              <a:rPr lang="ru-RU" dirty="0" err="1" smtClean="0"/>
              <a:t>загальної</a:t>
            </a:r>
            <a:r>
              <a:rPr lang="ru-RU" dirty="0" smtClean="0"/>
              <a:t> </a:t>
            </a:r>
            <a:r>
              <a:rPr lang="ru-RU" dirty="0" err="1" smtClean="0"/>
              <a:t>середньої</a:t>
            </a:r>
            <a:r>
              <a:rPr lang="ru-RU" dirty="0" smtClean="0"/>
              <a:t> </a:t>
            </a:r>
            <a:r>
              <a:rPr lang="ru-RU" dirty="0" err="1" smtClean="0"/>
              <a:t>освіти</a:t>
            </a:r>
            <a:r>
              <a:rPr lang="ru-RU" dirty="0" smtClean="0"/>
              <a:t> ІІ </a:t>
            </a:r>
            <a:r>
              <a:rPr lang="ru-RU" dirty="0" err="1" smtClean="0"/>
              <a:t>ступеня</a:t>
            </a:r>
            <a:r>
              <a:rPr lang="ru-RU" dirty="0" smtClean="0"/>
              <a:t> (</a:t>
            </a:r>
            <a:r>
              <a:rPr lang="ru-RU" dirty="0" err="1" smtClean="0"/>
              <a:t>затверджена</a:t>
            </a:r>
            <a:r>
              <a:rPr lang="ru-RU" dirty="0" smtClean="0"/>
              <a:t> наказом </a:t>
            </a:r>
            <a:r>
              <a:rPr lang="ru-RU" dirty="0" err="1" smtClean="0"/>
              <a:t>Міністерства</a:t>
            </a:r>
            <a:r>
              <a:rPr lang="ru-RU" dirty="0" smtClean="0"/>
              <a:t> </a:t>
            </a:r>
            <a:r>
              <a:rPr lang="ru-RU" dirty="0" err="1" smtClean="0"/>
              <a:t>освіти</a:t>
            </a:r>
            <a:r>
              <a:rPr lang="ru-RU" dirty="0" smtClean="0"/>
              <a:t> і науки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20.04. 2018 № 405); </a:t>
            </a:r>
          </a:p>
          <a:p>
            <a:pPr lvl="1"/>
            <a:r>
              <a:rPr lang="ru-RU" dirty="0" smtClean="0"/>
              <a:t>на </a:t>
            </a:r>
            <a:r>
              <a:rPr lang="ru-RU" dirty="0" err="1" smtClean="0"/>
              <a:t>рівні</a:t>
            </a:r>
            <a:r>
              <a:rPr lang="ru-RU" dirty="0" smtClean="0"/>
              <a:t> </a:t>
            </a:r>
            <a:r>
              <a:rPr lang="ru-RU" dirty="0" err="1" smtClean="0"/>
              <a:t>профільної</a:t>
            </a:r>
            <a:r>
              <a:rPr lang="ru-RU" dirty="0" smtClean="0"/>
              <a:t> </a:t>
            </a:r>
            <a:r>
              <a:rPr lang="ru-RU" dirty="0" err="1" smtClean="0"/>
              <a:t>середньої</a:t>
            </a:r>
            <a:r>
              <a:rPr lang="ru-RU" dirty="0" smtClean="0"/>
              <a:t> </a:t>
            </a:r>
            <a:r>
              <a:rPr lang="ru-RU" dirty="0" err="1" smtClean="0"/>
              <a:t>освіти</a:t>
            </a:r>
            <a:r>
              <a:rPr lang="ru-RU" dirty="0" smtClean="0"/>
              <a:t> </a:t>
            </a:r>
          </a:p>
          <a:p>
            <a:pPr lvl="2"/>
            <a:r>
              <a:rPr lang="ru-RU" dirty="0" err="1" smtClean="0"/>
              <a:t>Типова</a:t>
            </a:r>
            <a:r>
              <a:rPr lang="ru-RU" dirty="0" smtClean="0"/>
              <a:t> </a:t>
            </a:r>
            <a:r>
              <a:rPr lang="ru-RU" dirty="0" err="1" smtClean="0"/>
              <a:t>освітня</a:t>
            </a:r>
            <a:r>
              <a:rPr lang="ru-RU" dirty="0" smtClean="0"/>
              <a:t> </a:t>
            </a:r>
            <a:r>
              <a:rPr lang="ru-RU" dirty="0" err="1" smtClean="0"/>
              <a:t>програма</a:t>
            </a:r>
            <a:r>
              <a:rPr lang="ru-RU" dirty="0" smtClean="0"/>
              <a:t> для </a:t>
            </a:r>
            <a:r>
              <a:rPr lang="ru-RU" dirty="0" err="1" smtClean="0"/>
              <a:t>закладів</a:t>
            </a:r>
            <a:r>
              <a:rPr lang="ru-RU" dirty="0" smtClean="0"/>
              <a:t> </a:t>
            </a:r>
            <a:r>
              <a:rPr lang="ru-RU" dirty="0" err="1" smtClean="0"/>
              <a:t>загальної</a:t>
            </a:r>
            <a:r>
              <a:rPr lang="ru-RU" dirty="0" smtClean="0"/>
              <a:t> </a:t>
            </a:r>
            <a:r>
              <a:rPr lang="ru-RU" dirty="0" err="1" smtClean="0"/>
              <a:t>середньої</a:t>
            </a:r>
            <a:r>
              <a:rPr lang="ru-RU" dirty="0" smtClean="0"/>
              <a:t> </a:t>
            </a:r>
            <a:r>
              <a:rPr lang="ru-RU" dirty="0" err="1" smtClean="0"/>
              <a:t>освіти</a:t>
            </a:r>
            <a:r>
              <a:rPr lang="ru-RU" dirty="0" smtClean="0"/>
              <a:t> ІІІ </a:t>
            </a:r>
            <a:r>
              <a:rPr lang="ru-RU" dirty="0" err="1" smtClean="0"/>
              <a:t>ступеня</a:t>
            </a:r>
            <a:r>
              <a:rPr lang="ru-RU" dirty="0" smtClean="0"/>
              <a:t> (</a:t>
            </a:r>
            <a:r>
              <a:rPr lang="ru-RU" dirty="0" err="1" smtClean="0"/>
              <a:t>затверджена</a:t>
            </a:r>
            <a:r>
              <a:rPr lang="ru-RU" dirty="0" smtClean="0"/>
              <a:t> наказом </a:t>
            </a:r>
            <a:r>
              <a:rPr lang="ru-RU" dirty="0" err="1" smtClean="0"/>
              <a:t>Міністерства</a:t>
            </a:r>
            <a:r>
              <a:rPr lang="ru-RU" dirty="0" smtClean="0"/>
              <a:t> </a:t>
            </a:r>
            <a:r>
              <a:rPr lang="ru-RU" dirty="0" err="1" smtClean="0"/>
              <a:t>освіти</a:t>
            </a:r>
            <a:r>
              <a:rPr lang="ru-RU" dirty="0" smtClean="0"/>
              <a:t> і науки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20.04. 2018 № 408 у </a:t>
            </a:r>
            <a:r>
              <a:rPr lang="ru-RU" dirty="0" err="1" smtClean="0"/>
              <a:t>редакції</a:t>
            </a:r>
            <a:r>
              <a:rPr lang="ru-RU" dirty="0" smtClean="0"/>
              <a:t> наказу </a:t>
            </a:r>
            <a:r>
              <a:rPr lang="ru-RU" dirty="0" err="1" smtClean="0"/>
              <a:t>Міністерства</a:t>
            </a:r>
            <a:r>
              <a:rPr lang="ru-RU" dirty="0" smtClean="0"/>
              <a:t> </a:t>
            </a:r>
            <a:r>
              <a:rPr lang="ru-RU" dirty="0" err="1" smtClean="0"/>
              <a:t>освіти</a:t>
            </a:r>
            <a:r>
              <a:rPr lang="ru-RU" dirty="0" smtClean="0"/>
              <a:t> і науки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28.11.2019 № 1493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змінами</a:t>
            </a:r>
            <a:r>
              <a:rPr lang="ru-RU" dirty="0" smtClean="0"/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1447242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Нормативна база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6048672"/>
          </a:xfrm>
        </p:spPr>
        <p:txBody>
          <a:bodyPr>
            <a:normAutofit fontScale="47500" lnSpcReduction="20000"/>
          </a:bodyPr>
          <a:lstStyle/>
          <a:p>
            <a:r>
              <a:rPr lang="ru-RU" dirty="0" err="1" smtClean="0"/>
              <a:t>Накази</a:t>
            </a:r>
            <a:r>
              <a:rPr lang="ru-RU" dirty="0" smtClean="0"/>
              <a:t> </a:t>
            </a:r>
            <a:r>
              <a:rPr lang="ru-RU" dirty="0" err="1" smtClean="0"/>
              <a:t>Міністерства</a:t>
            </a:r>
            <a:r>
              <a:rPr lang="ru-RU" dirty="0" smtClean="0"/>
              <a:t> </a:t>
            </a:r>
            <a:r>
              <a:rPr lang="ru-RU" dirty="0" err="1" smtClean="0"/>
              <a:t>освіти</a:t>
            </a:r>
            <a:r>
              <a:rPr lang="ru-RU" dirty="0" smtClean="0"/>
              <a:t> і науки </a:t>
            </a:r>
            <a:r>
              <a:rPr lang="ru-RU" dirty="0" err="1" smtClean="0"/>
              <a:t>України</a:t>
            </a:r>
            <a:r>
              <a:rPr lang="ru-RU" dirty="0" smtClean="0"/>
              <a:t>: </a:t>
            </a:r>
          </a:p>
          <a:p>
            <a:pPr lvl="1"/>
            <a:r>
              <a:rPr lang="ru-RU" b="1" dirty="0" err="1" smtClean="0"/>
              <a:t>від</a:t>
            </a:r>
            <a:r>
              <a:rPr lang="ru-RU" b="1" dirty="0" smtClean="0"/>
              <a:t> 28.03.2022 № 274 «Про </a:t>
            </a:r>
            <a:r>
              <a:rPr lang="ru-RU" b="1" dirty="0" err="1" smtClean="0"/>
              <a:t>деякі</a:t>
            </a:r>
            <a:r>
              <a:rPr lang="ru-RU" b="1" dirty="0" smtClean="0"/>
              <a:t> </a:t>
            </a:r>
            <a:r>
              <a:rPr lang="ru-RU" b="1" dirty="0" err="1" smtClean="0"/>
              <a:t>питання</a:t>
            </a:r>
            <a:r>
              <a:rPr lang="ru-RU" b="1" dirty="0" smtClean="0"/>
              <a:t> </a:t>
            </a:r>
            <a:r>
              <a:rPr lang="ru-RU" b="1" dirty="0" err="1" smtClean="0"/>
              <a:t>здобуття</a:t>
            </a:r>
            <a:r>
              <a:rPr lang="ru-RU" b="1" dirty="0" smtClean="0"/>
              <a:t> </a:t>
            </a:r>
            <a:r>
              <a:rPr lang="ru-RU" b="1" dirty="0" err="1" smtClean="0"/>
              <a:t>загальної</a:t>
            </a:r>
            <a:r>
              <a:rPr lang="ru-RU" b="1" dirty="0" smtClean="0"/>
              <a:t> </a:t>
            </a:r>
            <a:r>
              <a:rPr lang="ru-RU" b="1" dirty="0" err="1" smtClean="0"/>
              <a:t>середньої</a:t>
            </a:r>
            <a:r>
              <a:rPr lang="ru-RU" b="1" dirty="0" smtClean="0"/>
              <a:t> </a:t>
            </a:r>
            <a:r>
              <a:rPr lang="ru-RU" b="1" dirty="0" err="1" smtClean="0"/>
              <a:t>освіти</a:t>
            </a:r>
            <a:r>
              <a:rPr lang="ru-RU" b="1" dirty="0" smtClean="0"/>
              <a:t> та </a:t>
            </a:r>
            <a:r>
              <a:rPr lang="ru-RU" b="1" dirty="0" err="1" smtClean="0"/>
              <a:t>освітнього</a:t>
            </a:r>
            <a:r>
              <a:rPr lang="ru-RU" b="1" dirty="0" smtClean="0"/>
              <a:t> </a:t>
            </a:r>
            <a:r>
              <a:rPr lang="ru-RU" b="1" dirty="0" err="1" smtClean="0"/>
              <a:t>процесу</a:t>
            </a:r>
            <a:r>
              <a:rPr lang="ru-RU" b="1" dirty="0" smtClean="0"/>
              <a:t> в </a:t>
            </a:r>
            <a:r>
              <a:rPr lang="ru-RU" b="1" dirty="0" err="1" smtClean="0"/>
              <a:t>умовах</a:t>
            </a:r>
            <a:r>
              <a:rPr lang="ru-RU" b="1" dirty="0" smtClean="0"/>
              <a:t> </a:t>
            </a:r>
            <a:r>
              <a:rPr lang="ru-RU" b="1" dirty="0" err="1" smtClean="0"/>
              <a:t>воєнного</a:t>
            </a:r>
            <a:r>
              <a:rPr lang="ru-RU" b="1" dirty="0" smtClean="0"/>
              <a:t> стану», </a:t>
            </a:r>
          </a:p>
          <a:p>
            <a:pPr lvl="1"/>
            <a:r>
              <a:rPr lang="ru-RU" dirty="0" err="1" smtClean="0"/>
              <a:t>від</a:t>
            </a:r>
            <a:r>
              <a:rPr lang="ru-RU" dirty="0" smtClean="0"/>
              <a:t> 20.02.2002 № 128 «Про </a:t>
            </a:r>
            <a:r>
              <a:rPr lang="ru-RU" dirty="0" err="1" smtClean="0"/>
              <a:t>затвердження</a:t>
            </a:r>
            <a:r>
              <a:rPr lang="ru-RU" dirty="0" smtClean="0"/>
              <a:t> </a:t>
            </a:r>
            <a:r>
              <a:rPr lang="ru-RU" dirty="0" err="1" smtClean="0"/>
              <a:t>Нормативів</a:t>
            </a:r>
            <a:r>
              <a:rPr lang="ru-RU" dirty="0" smtClean="0"/>
              <a:t> </a:t>
            </a:r>
            <a:r>
              <a:rPr lang="ru-RU" dirty="0" err="1" smtClean="0"/>
              <a:t>наповнюваності</a:t>
            </a:r>
            <a:r>
              <a:rPr lang="ru-RU" dirty="0" smtClean="0"/>
              <a:t> </a:t>
            </a:r>
            <a:r>
              <a:rPr lang="ru-RU" dirty="0" err="1" smtClean="0"/>
              <a:t>груп</a:t>
            </a:r>
            <a:r>
              <a:rPr lang="ru-RU" dirty="0" smtClean="0"/>
              <a:t> </a:t>
            </a:r>
            <a:r>
              <a:rPr lang="ru-RU" dirty="0" err="1" smtClean="0"/>
              <a:t>дошкільних</a:t>
            </a:r>
            <a:r>
              <a:rPr lang="ru-RU" dirty="0" smtClean="0"/>
              <a:t> </a:t>
            </a:r>
            <a:r>
              <a:rPr lang="ru-RU" dirty="0" err="1" smtClean="0"/>
              <a:t>навчальних</a:t>
            </a:r>
            <a:r>
              <a:rPr lang="ru-RU" dirty="0" smtClean="0"/>
              <a:t> </a:t>
            </a:r>
            <a:r>
              <a:rPr lang="ru-RU" dirty="0" err="1" smtClean="0"/>
              <a:t>закладів</a:t>
            </a:r>
            <a:r>
              <a:rPr lang="ru-RU" dirty="0" smtClean="0"/>
              <a:t> (</a:t>
            </a:r>
            <a:r>
              <a:rPr lang="ru-RU" dirty="0" err="1" smtClean="0"/>
              <a:t>ясел-садків</a:t>
            </a:r>
            <a:r>
              <a:rPr lang="ru-RU" dirty="0" smtClean="0"/>
              <a:t>) </a:t>
            </a:r>
            <a:r>
              <a:rPr lang="ru-RU" dirty="0" err="1" smtClean="0"/>
              <a:t>компенсуючого</a:t>
            </a:r>
            <a:r>
              <a:rPr lang="ru-RU" dirty="0" smtClean="0"/>
              <a:t> типу, </a:t>
            </a:r>
            <a:r>
              <a:rPr lang="ru-RU" dirty="0" err="1" smtClean="0"/>
              <a:t>класів</a:t>
            </a:r>
            <a:r>
              <a:rPr lang="ru-RU" dirty="0" smtClean="0"/>
              <a:t> </a:t>
            </a:r>
            <a:r>
              <a:rPr lang="ru-RU" dirty="0" err="1" smtClean="0"/>
              <a:t>спеціальних</a:t>
            </a:r>
            <a:r>
              <a:rPr lang="ru-RU" dirty="0" smtClean="0"/>
              <a:t> </a:t>
            </a:r>
            <a:r>
              <a:rPr lang="ru-RU" dirty="0" err="1" smtClean="0"/>
              <a:t>загальноосвітніх</a:t>
            </a:r>
            <a:r>
              <a:rPr lang="ru-RU" dirty="0" smtClean="0"/>
              <a:t> </a:t>
            </a:r>
            <a:r>
              <a:rPr lang="ru-RU" dirty="0" err="1" smtClean="0"/>
              <a:t>шкіл</a:t>
            </a:r>
            <a:r>
              <a:rPr lang="ru-RU" dirty="0" smtClean="0"/>
              <a:t> (</a:t>
            </a:r>
            <a:r>
              <a:rPr lang="ru-RU" dirty="0" err="1" smtClean="0"/>
              <a:t>шкіл-інтернатів</a:t>
            </a:r>
            <a:r>
              <a:rPr lang="ru-RU" dirty="0" smtClean="0"/>
              <a:t>), </a:t>
            </a:r>
            <a:r>
              <a:rPr lang="ru-RU" dirty="0" err="1" smtClean="0"/>
              <a:t>груп</a:t>
            </a:r>
            <a:r>
              <a:rPr lang="ru-RU" dirty="0" smtClean="0"/>
              <a:t> </a:t>
            </a:r>
            <a:r>
              <a:rPr lang="ru-RU" dirty="0" err="1" smtClean="0"/>
              <a:t>подовженого</a:t>
            </a:r>
            <a:r>
              <a:rPr lang="ru-RU" dirty="0" smtClean="0"/>
              <a:t> дня і </a:t>
            </a:r>
            <a:r>
              <a:rPr lang="ru-RU" dirty="0" err="1" smtClean="0"/>
              <a:t>виховних</a:t>
            </a:r>
            <a:r>
              <a:rPr lang="ru-RU" dirty="0" smtClean="0"/>
              <a:t> </a:t>
            </a:r>
            <a:r>
              <a:rPr lang="ru-RU" dirty="0" err="1" smtClean="0"/>
              <a:t>груп</a:t>
            </a:r>
            <a:r>
              <a:rPr lang="ru-RU" dirty="0" smtClean="0"/>
              <a:t> </a:t>
            </a:r>
            <a:r>
              <a:rPr lang="ru-RU" dirty="0" err="1" smtClean="0"/>
              <a:t>загальноосвітніх</a:t>
            </a:r>
            <a:r>
              <a:rPr lang="ru-RU" dirty="0" smtClean="0"/>
              <a:t> </a:t>
            </a:r>
            <a:r>
              <a:rPr lang="ru-RU" dirty="0" err="1" smtClean="0"/>
              <a:t>навчальних</a:t>
            </a:r>
            <a:r>
              <a:rPr lang="ru-RU" dirty="0" smtClean="0"/>
              <a:t> </a:t>
            </a:r>
            <a:r>
              <a:rPr lang="ru-RU" dirty="0" err="1" smtClean="0"/>
              <a:t>закладів</a:t>
            </a:r>
            <a:r>
              <a:rPr lang="ru-RU" dirty="0" smtClean="0"/>
              <a:t> </a:t>
            </a:r>
            <a:r>
              <a:rPr lang="ru-RU" dirty="0" err="1" smtClean="0"/>
              <a:t>усіх</a:t>
            </a:r>
            <a:r>
              <a:rPr lang="ru-RU" dirty="0" smtClean="0"/>
              <a:t> </a:t>
            </a:r>
            <a:r>
              <a:rPr lang="ru-RU" dirty="0" err="1" smtClean="0"/>
              <a:t>типів</a:t>
            </a:r>
            <a:r>
              <a:rPr lang="ru-RU" dirty="0" smtClean="0"/>
              <a:t> та </a:t>
            </a:r>
            <a:r>
              <a:rPr lang="ru-RU" b="1" dirty="0" smtClean="0"/>
              <a:t>Порядку </a:t>
            </a:r>
            <a:r>
              <a:rPr lang="ru-RU" b="1" dirty="0" err="1" smtClean="0"/>
              <a:t>поділу</a:t>
            </a:r>
            <a:r>
              <a:rPr lang="ru-RU" b="1" dirty="0" smtClean="0"/>
              <a:t> </a:t>
            </a:r>
            <a:r>
              <a:rPr lang="ru-RU" b="1" dirty="0" err="1" smtClean="0"/>
              <a:t>класів</a:t>
            </a:r>
            <a:r>
              <a:rPr lang="ru-RU" b="1" dirty="0" smtClean="0"/>
              <a:t> на </a:t>
            </a:r>
            <a:r>
              <a:rPr lang="ru-RU" b="1" dirty="0" err="1" smtClean="0"/>
              <a:t>групи</a:t>
            </a:r>
            <a:r>
              <a:rPr lang="ru-RU" b="1" dirty="0" smtClean="0"/>
              <a:t> при </a:t>
            </a:r>
            <a:r>
              <a:rPr lang="ru-RU" b="1" dirty="0" err="1" smtClean="0"/>
              <a:t>вивченні</a:t>
            </a:r>
            <a:r>
              <a:rPr lang="ru-RU" b="1" dirty="0" smtClean="0"/>
              <a:t> </a:t>
            </a:r>
            <a:r>
              <a:rPr lang="ru-RU" b="1" dirty="0" err="1" smtClean="0"/>
              <a:t>окремих</a:t>
            </a:r>
            <a:r>
              <a:rPr lang="ru-RU" b="1" dirty="0" smtClean="0"/>
              <a:t> </a:t>
            </a:r>
            <a:r>
              <a:rPr lang="ru-RU" b="1" dirty="0" err="1" smtClean="0"/>
              <a:t>предметів</a:t>
            </a:r>
            <a:r>
              <a:rPr lang="ru-RU" b="1" dirty="0" smtClean="0"/>
              <a:t> у </a:t>
            </a:r>
            <a:r>
              <a:rPr lang="ru-RU" b="1" dirty="0" err="1" smtClean="0"/>
              <a:t>загальноосвітніх</a:t>
            </a:r>
            <a:r>
              <a:rPr lang="ru-RU" b="1" dirty="0" smtClean="0"/>
              <a:t> </a:t>
            </a:r>
            <a:r>
              <a:rPr lang="ru-RU" b="1" dirty="0" err="1" smtClean="0"/>
              <a:t>навчальних</a:t>
            </a:r>
            <a:r>
              <a:rPr lang="ru-RU" b="1" dirty="0" smtClean="0"/>
              <a:t> закладах», </a:t>
            </a:r>
            <a:r>
              <a:rPr lang="ru-RU" dirty="0" err="1" smtClean="0"/>
              <a:t>зареєстрований</a:t>
            </a:r>
            <a:r>
              <a:rPr lang="ru-RU" dirty="0" smtClean="0"/>
              <a:t> в </a:t>
            </a:r>
            <a:r>
              <a:rPr lang="ru-RU" dirty="0" err="1" smtClean="0"/>
              <a:t>Міністерстві</a:t>
            </a:r>
            <a:r>
              <a:rPr lang="ru-RU" dirty="0" smtClean="0"/>
              <a:t> </a:t>
            </a:r>
            <a:r>
              <a:rPr lang="ru-RU" dirty="0" err="1" smtClean="0"/>
              <a:t>юстиції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6 </a:t>
            </a:r>
            <a:r>
              <a:rPr lang="ru-RU" dirty="0" err="1" smtClean="0"/>
              <a:t>березня</a:t>
            </a:r>
            <a:r>
              <a:rPr lang="ru-RU" dirty="0" smtClean="0"/>
              <a:t> 2002 р. за № 229/6517 (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змінами</a:t>
            </a:r>
            <a:r>
              <a:rPr lang="ru-RU" dirty="0" smtClean="0"/>
              <a:t>); </a:t>
            </a:r>
          </a:p>
          <a:p>
            <a:pPr lvl="1"/>
            <a:r>
              <a:rPr lang="ru-RU" dirty="0" err="1" smtClean="0"/>
              <a:t>від</a:t>
            </a:r>
            <a:r>
              <a:rPr lang="ru-RU" dirty="0" smtClean="0"/>
              <a:t> 02.07. 2014 № 780 «Про </a:t>
            </a:r>
            <a:r>
              <a:rPr lang="ru-RU" dirty="0" err="1" smtClean="0"/>
              <a:t>затвердження</a:t>
            </a:r>
            <a:r>
              <a:rPr lang="ru-RU" dirty="0" smtClean="0"/>
              <a:t> </a:t>
            </a:r>
            <a:r>
              <a:rPr lang="ru-RU" b="1" dirty="0" err="1" smtClean="0"/>
              <a:t>Типових</a:t>
            </a:r>
            <a:r>
              <a:rPr lang="ru-RU" b="1" dirty="0" smtClean="0"/>
              <a:t> </a:t>
            </a:r>
            <a:r>
              <a:rPr lang="ru-RU" b="1" dirty="0" err="1" smtClean="0"/>
              <a:t>навчальних</a:t>
            </a:r>
            <a:r>
              <a:rPr lang="ru-RU" b="1" dirty="0" smtClean="0"/>
              <a:t> </a:t>
            </a:r>
            <a:r>
              <a:rPr lang="ru-RU" b="1" dirty="0" err="1" smtClean="0"/>
              <a:t>планів</a:t>
            </a:r>
            <a:r>
              <a:rPr lang="ru-RU" b="1" dirty="0" smtClean="0"/>
              <a:t> </a:t>
            </a:r>
            <a:r>
              <a:rPr lang="ru-RU" b="1" dirty="0" err="1" smtClean="0"/>
              <a:t>Вальдорфських</a:t>
            </a:r>
            <a:r>
              <a:rPr lang="ru-RU" b="1" dirty="0" smtClean="0"/>
              <a:t> </a:t>
            </a:r>
            <a:r>
              <a:rPr lang="ru-RU" b="1" dirty="0" err="1" smtClean="0"/>
              <a:t>загальноосвітніх</a:t>
            </a:r>
            <a:r>
              <a:rPr lang="ru-RU" b="1" dirty="0" smtClean="0"/>
              <a:t> </a:t>
            </a:r>
            <a:r>
              <a:rPr lang="ru-RU" b="1" dirty="0" err="1" smtClean="0"/>
              <a:t>навчальних</a:t>
            </a:r>
            <a:r>
              <a:rPr lang="ru-RU" b="1" dirty="0" smtClean="0"/>
              <a:t> </a:t>
            </a:r>
            <a:r>
              <a:rPr lang="ru-RU" b="1" dirty="0" err="1" smtClean="0"/>
              <a:t>закладів</a:t>
            </a:r>
            <a:r>
              <a:rPr lang="ru-RU" b="1" dirty="0" smtClean="0"/>
              <a:t> І-ІІІ </a:t>
            </a:r>
            <a:r>
              <a:rPr lang="ru-RU" b="1" dirty="0" err="1" smtClean="0"/>
              <a:t>ступенів</a:t>
            </a:r>
            <a:r>
              <a:rPr lang="ru-RU" b="1" dirty="0" smtClean="0"/>
              <a:t>» (на </a:t>
            </a:r>
            <a:r>
              <a:rPr lang="ru-RU" b="1" dirty="0" err="1" smtClean="0"/>
              <a:t>рівні</a:t>
            </a:r>
            <a:r>
              <a:rPr lang="ru-RU" b="1" dirty="0" smtClean="0"/>
              <a:t> </a:t>
            </a:r>
            <a:r>
              <a:rPr lang="ru-RU" b="1" dirty="0" err="1" smtClean="0"/>
              <a:t>базової</a:t>
            </a:r>
            <a:r>
              <a:rPr lang="ru-RU" b="1" dirty="0" smtClean="0"/>
              <a:t>, 5 – 9 </a:t>
            </a:r>
            <a:r>
              <a:rPr lang="ru-RU" b="1" dirty="0" err="1" smtClean="0"/>
              <a:t>класи</a:t>
            </a:r>
            <a:r>
              <a:rPr lang="ru-RU" b="1" dirty="0" smtClean="0"/>
              <a:t>, і </a:t>
            </a:r>
            <a:r>
              <a:rPr lang="ru-RU" b="1" dirty="0" err="1" smtClean="0"/>
              <a:t>профільної</a:t>
            </a:r>
            <a:r>
              <a:rPr lang="ru-RU" b="1" dirty="0" smtClean="0"/>
              <a:t>, 10 – 11 </a:t>
            </a:r>
            <a:r>
              <a:rPr lang="ru-RU" b="1" dirty="0" err="1" smtClean="0"/>
              <a:t>класи</a:t>
            </a:r>
            <a:r>
              <a:rPr lang="ru-RU" b="1" dirty="0" smtClean="0"/>
              <a:t>, </a:t>
            </a:r>
            <a:r>
              <a:rPr lang="ru-RU" b="1" dirty="0" err="1" smtClean="0"/>
              <a:t>середньої</a:t>
            </a:r>
            <a:r>
              <a:rPr lang="ru-RU" b="1" dirty="0" smtClean="0"/>
              <a:t> </a:t>
            </a:r>
            <a:r>
              <a:rPr lang="ru-RU" b="1" dirty="0" err="1" smtClean="0"/>
              <a:t>освіти</a:t>
            </a:r>
            <a:r>
              <a:rPr lang="ru-RU" b="1" dirty="0" smtClean="0"/>
              <a:t>); </a:t>
            </a:r>
          </a:p>
          <a:p>
            <a:pPr lvl="1"/>
            <a:r>
              <a:rPr lang="ru-RU" dirty="0" err="1" smtClean="0"/>
              <a:t>Положення</a:t>
            </a:r>
            <a:r>
              <a:rPr lang="ru-RU" dirty="0" smtClean="0"/>
              <a:t> про </a:t>
            </a:r>
            <a:r>
              <a:rPr lang="ru-RU" dirty="0" err="1" smtClean="0"/>
              <a:t>інституційну</a:t>
            </a:r>
            <a:r>
              <a:rPr lang="ru-RU" dirty="0" smtClean="0"/>
              <a:t> та </a:t>
            </a:r>
            <a:r>
              <a:rPr lang="ru-RU" dirty="0" err="1" smtClean="0"/>
              <a:t>дуальну</a:t>
            </a:r>
            <a:r>
              <a:rPr lang="ru-RU" dirty="0" smtClean="0"/>
              <a:t> </a:t>
            </a:r>
            <a:r>
              <a:rPr lang="ru-RU" dirty="0" err="1" smtClean="0"/>
              <a:t>форми</a:t>
            </a:r>
            <a:r>
              <a:rPr lang="ru-RU" dirty="0" smtClean="0"/>
              <a:t> </a:t>
            </a:r>
            <a:r>
              <a:rPr lang="ru-RU" dirty="0" err="1" smtClean="0"/>
              <a:t>здобуття</a:t>
            </a:r>
            <a:r>
              <a:rPr lang="ru-RU" dirty="0" smtClean="0"/>
              <a:t> </a:t>
            </a:r>
            <a:r>
              <a:rPr lang="ru-RU" dirty="0" err="1" smtClean="0"/>
              <a:t>повної</a:t>
            </a:r>
            <a:r>
              <a:rPr lang="ru-RU" dirty="0" smtClean="0"/>
              <a:t> </a:t>
            </a:r>
            <a:r>
              <a:rPr lang="ru-RU" dirty="0" err="1" smtClean="0"/>
              <a:t>загальної</a:t>
            </a:r>
            <a:r>
              <a:rPr lang="ru-RU" dirty="0" smtClean="0"/>
              <a:t> </a:t>
            </a:r>
            <a:r>
              <a:rPr lang="ru-RU" dirty="0" err="1" smtClean="0"/>
              <a:t>середньої</a:t>
            </a:r>
            <a:r>
              <a:rPr lang="ru-RU" dirty="0" smtClean="0"/>
              <a:t> </a:t>
            </a:r>
            <a:r>
              <a:rPr lang="ru-RU" dirty="0" err="1" smtClean="0"/>
              <a:t>освіти</a:t>
            </a:r>
            <a:r>
              <a:rPr lang="ru-RU" dirty="0" smtClean="0"/>
              <a:t>, </a:t>
            </a:r>
            <a:r>
              <a:rPr lang="ru-RU" dirty="0" err="1" smtClean="0"/>
              <a:t>затвердженого</a:t>
            </a:r>
            <a:r>
              <a:rPr lang="ru-RU" dirty="0" smtClean="0"/>
              <a:t> наказом </a:t>
            </a:r>
            <a:r>
              <a:rPr lang="ru-RU" dirty="0" err="1" smtClean="0"/>
              <a:t>Міністерства</a:t>
            </a:r>
            <a:r>
              <a:rPr lang="ru-RU" dirty="0" smtClean="0"/>
              <a:t> </a:t>
            </a:r>
            <a:r>
              <a:rPr lang="ru-RU" dirty="0" err="1" smtClean="0"/>
              <a:t>освіти</a:t>
            </a:r>
            <a:r>
              <a:rPr lang="ru-RU" dirty="0" smtClean="0"/>
              <a:t> і науки </a:t>
            </a:r>
            <a:r>
              <a:rPr lang="ru-RU" dirty="0" err="1" smtClean="0"/>
              <a:t>України</a:t>
            </a:r>
            <a:r>
              <a:rPr lang="ru-RU" dirty="0" smtClean="0"/>
              <a:t> 23 </a:t>
            </a:r>
            <a:r>
              <a:rPr lang="ru-RU" dirty="0" err="1" smtClean="0"/>
              <a:t>квітня</a:t>
            </a:r>
            <a:r>
              <a:rPr lang="ru-RU" dirty="0" smtClean="0"/>
              <a:t> 2019 року № 536 (у </a:t>
            </a:r>
            <a:r>
              <a:rPr lang="ru-RU" dirty="0" err="1" smtClean="0"/>
              <a:t>редакції</a:t>
            </a:r>
            <a:r>
              <a:rPr lang="ru-RU" dirty="0" smtClean="0"/>
              <a:t> наказу </a:t>
            </a:r>
            <a:r>
              <a:rPr lang="ru-RU" dirty="0" err="1" smtClean="0"/>
              <a:t>Міністерства</a:t>
            </a:r>
            <a:r>
              <a:rPr lang="ru-RU" dirty="0" smtClean="0"/>
              <a:t> </a:t>
            </a:r>
            <a:r>
              <a:rPr lang="ru-RU" dirty="0" err="1" smtClean="0"/>
              <a:t>освіти</a:t>
            </a:r>
            <a:r>
              <a:rPr lang="ru-RU" dirty="0" smtClean="0"/>
              <a:t> і науки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10 лютого 2021 року № 160), </a:t>
            </a:r>
            <a:r>
              <a:rPr lang="ru-RU" dirty="0" err="1" smtClean="0"/>
              <a:t>зареєстрованим</a:t>
            </a:r>
            <a:r>
              <a:rPr lang="ru-RU" dirty="0" smtClean="0"/>
              <a:t> в </a:t>
            </a:r>
            <a:r>
              <a:rPr lang="ru-RU" dirty="0" err="1" smtClean="0"/>
              <a:t>Міністерстві</a:t>
            </a:r>
            <a:r>
              <a:rPr lang="ru-RU" dirty="0" smtClean="0"/>
              <a:t> </a:t>
            </a:r>
            <a:r>
              <a:rPr lang="ru-RU" dirty="0" err="1" smtClean="0"/>
              <a:t>юстиції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22 </a:t>
            </a:r>
            <a:r>
              <a:rPr lang="ru-RU" dirty="0" err="1" smtClean="0"/>
              <a:t>травня</a:t>
            </a:r>
            <a:r>
              <a:rPr lang="ru-RU" dirty="0" smtClean="0"/>
              <a:t> 2019 р. за № 547/33518; </a:t>
            </a:r>
          </a:p>
          <a:p>
            <a:pPr lvl="1"/>
            <a:r>
              <a:rPr lang="ru-RU" b="1" dirty="0" err="1" smtClean="0"/>
              <a:t>Положення</a:t>
            </a:r>
            <a:r>
              <a:rPr lang="ru-RU" b="1" dirty="0" smtClean="0"/>
              <a:t> про </a:t>
            </a:r>
            <a:r>
              <a:rPr lang="ru-RU" b="1" dirty="0" err="1" smtClean="0"/>
              <a:t>індивідуальну</a:t>
            </a:r>
            <a:r>
              <a:rPr lang="ru-RU" b="1" dirty="0" smtClean="0"/>
              <a:t> форму </a:t>
            </a:r>
            <a:r>
              <a:rPr lang="ru-RU" b="1" dirty="0" err="1" smtClean="0"/>
              <a:t>здобуття</a:t>
            </a:r>
            <a:r>
              <a:rPr lang="ru-RU" b="1" dirty="0" smtClean="0"/>
              <a:t> </a:t>
            </a:r>
            <a:r>
              <a:rPr lang="ru-RU" b="1" dirty="0" err="1" smtClean="0"/>
              <a:t>повної</a:t>
            </a:r>
            <a:r>
              <a:rPr lang="ru-RU" b="1" dirty="0" smtClean="0"/>
              <a:t> </a:t>
            </a:r>
            <a:r>
              <a:rPr lang="ru-RU" b="1" dirty="0" err="1" smtClean="0"/>
              <a:t>загальної</a:t>
            </a:r>
            <a:r>
              <a:rPr lang="ru-RU" b="1" dirty="0" smtClean="0"/>
              <a:t> </a:t>
            </a:r>
            <a:r>
              <a:rPr lang="ru-RU" b="1" dirty="0" err="1" smtClean="0"/>
              <a:t>середньої</a:t>
            </a:r>
            <a:r>
              <a:rPr lang="ru-RU" b="1" dirty="0" smtClean="0"/>
              <a:t> </a:t>
            </a:r>
            <a:r>
              <a:rPr lang="ru-RU" b="1" dirty="0" err="1" smtClean="0"/>
              <a:t>освіти</a:t>
            </a:r>
            <a:r>
              <a:rPr lang="ru-RU" b="1" dirty="0" smtClean="0"/>
              <a:t>,</a:t>
            </a:r>
            <a:r>
              <a:rPr lang="ru-RU" dirty="0" smtClean="0"/>
              <a:t> </a:t>
            </a:r>
            <a:r>
              <a:rPr lang="ru-RU" dirty="0" err="1" smtClean="0"/>
              <a:t>затвердженого</a:t>
            </a:r>
            <a:r>
              <a:rPr lang="ru-RU" dirty="0" smtClean="0"/>
              <a:t> наказом </a:t>
            </a:r>
            <a:r>
              <a:rPr lang="ru-RU" dirty="0" err="1" smtClean="0"/>
              <a:t>Міністерства</a:t>
            </a:r>
            <a:r>
              <a:rPr lang="ru-RU" dirty="0" smtClean="0"/>
              <a:t> </a:t>
            </a:r>
            <a:r>
              <a:rPr lang="ru-RU" dirty="0" err="1" smtClean="0"/>
              <a:t>освіти</a:t>
            </a:r>
            <a:r>
              <a:rPr lang="ru-RU" dirty="0" smtClean="0"/>
              <a:t> і науки </a:t>
            </a:r>
            <a:r>
              <a:rPr lang="ru-RU" dirty="0" err="1" smtClean="0"/>
              <a:t>України</a:t>
            </a:r>
            <a:r>
              <a:rPr lang="ru-RU" dirty="0" smtClean="0"/>
              <a:t> 12.01.2016 № 8 (у </a:t>
            </a:r>
            <a:r>
              <a:rPr lang="ru-RU" dirty="0" err="1" smtClean="0"/>
              <a:t>редакції</a:t>
            </a:r>
            <a:r>
              <a:rPr lang="ru-RU" dirty="0" smtClean="0"/>
              <a:t> наказу </a:t>
            </a:r>
            <a:r>
              <a:rPr lang="ru-RU" dirty="0" err="1" smtClean="0"/>
              <a:t>Міністерства</a:t>
            </a:r>
            <a:r>
              <a:rPr lang="ru-RU" dirty="0" smtClean="0"/>
              <a:t> </a:t>
            </a:r>
            <a:r>
              <a:rPr lang="ru-RU" dirty="0" err="1" smtClean="0"/>
              <a:t>освіти</a:t>
            </a:r>
            <a:r>
              <a:rPr lang="ru-RU" dirty="0" smtClean="0"/>
              <a:t> і науки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10 лютого 2021 року № 160), </a:t>
            </a:r>
            <a:r>
              <a:rPr lang="ru-RU" dirty="0" err="1" smtClean="0"/>
              <a:t>зареєстрованим</a:t>
            </a:r>
            <a:r>
              <a:rPr lang="ru-RU" dirty="0" smtClean="0"/>
              <a:t> в </a:t>
            </a:r>
            <a:r>
              <a:rPr lang="ru-RU" dirty="0" err="1" smtClean="0"/>
              <a:t>Міністерстві</a:t>
            </a:r>
            <a:r>
              <a:rPr lang="ru-RU" dirty="0" smtClean="0"/>
              <a:t> </a:t>
            </a:r>
            <a:r>
              <a:rPr lang="ru-RU" dirty="0" err="1" smtClean="0"/>
              <a:t>юстиції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03 лютого 2016 р. за № 184/28314; </a:t>
            </a:r>
          </a:p>
          <a:p>
            <a:pPr lvl="1"/>
            <a:r>
              <a:rPr lang="ru-RU" b="1" dirty="0" err="1" smtClean="0"/>
              <a:t>Положення</a:t>
            </a:r>
            <a:r>
              <a:rPr lang="ru-RU" b="1" dirty="0" smtClean="0"/>
              <a:t> про </a:t>
            </a:r>
            <a:r>
              <a:rPr lang="ru-RU" b="1" dirty="0" err="1" smtClean="0"/>
              <a:t>дистанційну</a:t>
            </a:r>
            <a:r>
              <a:rPr lang="ru-RU" b="1" dirty="0" smtClean="0"/>
              <a:t> форму </a:t>
            </a:r>
            <a:r>
              <a:rPr lang="ru-RU" b="1" dirty="0" err="1" smtClean="0"/>
              <a:t>здобуття</a:t>
            </a:r>
            <a:r>
              <a:rPr lang="ru-RU" b="1" dirty="0" smtClean="0"/>
              <a:t> </a:t>
            </a:r>
            <a:r>
              <a:rPr lang="ru-RU" b="1" dirty="0" err="1" smtClean="0"/>
              <a:t>повної</a:t>
            </a:r>
            <a:r>
              <a:rPr lang="ru-RU" b="1" dirty="0" smtClean="0"/>
              <a:t> </a:t>
            </a:r>
            <a:r>
              <a:rPr lang="ru-RU" b="1" dirty="0" err="1" smtClean="0"/>
              <a:t>загальної</a:t>
            </a:r>
            <a:r>
              <a:rPr lang="ru-RU" b="1" dirty="0" smtClean="0"/>
              <a:t> </a:t>
            </a:r>
            <a:r>
              <a:rPr lang="ru-RU" b="1" dirty="0" err="1" smtClean="0"/>
              <a:t>середньої</a:t>
            </a:r>
            <a:r>
              <a:rPr lang="ru-RU" b="1" dirty="0" smtClean="0"/>
              <a:t> </a:t>
            </a:r>
            <a:r>
              <a:rPr lang="ru-RU" b="1" dirty="0" err="1" smtClean="0"/>
              <a:t>освіти</a:t>
            </a:r>
            <a:r>
              <a:rPr lang="ru-RU" b="1" dirty="0" smtClean="0"/>
              <a:t>, </a:t>
            </a:r>
            <a:r>
              <a:rPr lang="ru-RU" dirty="0" err="1" smtClean="0"/>
              <a:t>затвердженого</a:t>
            </a:r>
            <a:r>
              <a:rPr lang="ru-RU" dirty="0" smtClean="0"/>
              <a:t> наказом </a:t>
            </a:r>
            <a:r>
              <a:rPr lang="ru-RU" dirty="0" err="1" smtClean="0"/>
              <a:t>Міністерства</a:t>
            </a:r>
            <a:r>
              <a:rPr lang="ru-RU" dirty="0" smtClean="0"/>
              <a:t> </a:t>
            </a:r>
            <a:r>
              <a:rPr lang="ru-RU" dirty="0" err="1" smtClean="0"/>
              <a:t>освіти</a:t>
            </a:r>
            <a:r>
              <a:rPr lang="ru-RU" dirty="0" smtClean="0"/>
              <a:t> і науки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08.09. 2020 № 1115, </a:t>
            </a:r>
            <a:r>
              <a:rPr lang="ru-RU" dirty="0" err="1" smtClean="0"/>
              <a:t>зареєстрованим</a:t>
            </a:r>
            <a:r>
              <a:rPr lang="ru-RU" dirty="0" smtClean="0"/>
              <a:t> в </a:t>
            </a:r>
            <a:r>
              <a:rPr lang="ru-RU" dirty="0" err="1" smtClean="0"/>
              <a:t>Міністерстві</a:t>
            </a:r>
            <a:r>
              <a:rPr lang="ru-RU" dirty="0" smtClean="0"/>
              <a:t> </a:t>
            </a:r>
            <a:r>
              <a:rPr lang="ru-RU" dirty="0" err="1" smtClean="0"/>
              <a:t>юстиції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28 </a:t>
            </a:r>
            <a:r>
              <a:rPr lang="ru-RU" dirty="0" err="1" smtClean="0"/>
              <a:t>вересня</a:t>
            </a:r>
            <a:r>
              <a:rPr lang="ru-RU" dirty="0" smtClean="0"/>
              <a:t> 2020 р. за № 941/35224); </a:t>
            </a:r>
          </a:p>
          <a:p>
            <a:pPr lvl="1"/>
            <a:r>
              <a:rPr lang="ru-RU" b="1" dirty="0" smtClean="0"/>
              <a:t>Порядку </a:t>
            </a:r>
            <a:r>
              <a:rPr lang="ru-RU" b="1" dirty="0" err="1" smtClean="0"/>
              <a:t>зарахування</a:t>
            </a:r>
            <a:r>
              <a:rPr lang="ru-RU" b="1" dirty="0" smtClean="0"/>
              <a:t>, </a:t>
            </a:r>
            <a:r>
              <a:rPr lang="ru-RU" b="1" dirty="0" err="1" smtClean="0"/>
              <a:t>відрахування</a:t>
            </a:r>
            <a:r>
              <a:rPr lang="ru-RU" b="1" dirty="0" smtClean="0"/>
              <a:t> та </a:t>
            </a:r>
            <a:r>
              <a:rPr lang="ru-RU" b="1" dirty="0" err="1" smtClean="0"/>
              <a:t>переведення</a:t>
            </a:r>
            <a:r>
              <a:rPr lang="ru-RU" b="1" dirty="0" smtClean="0"/>
              <a:t> </a:t>
            </a:r>
            <a:r>
              <a:rPr lang="ru-RU" b="1" dirty="0" err="1" smtClean="0"/>
              <a:t>учнів</a:t>
            </a:r>
            <a:r>
              <a:rPr lang="ru-RU" b="1" dirty="0" smtClean="0"/>
              <a:t> до </a:t>
            </a:r>
            <a:r>
              <a:rPr lang="ru-RU" b="1" dirty="0" err="1" smtClean="0"/>
              <a:t>державних</a:t>
            </a:r>
            <a:r>
              <a:rPr lang="ru-RU" b="1" dirty="0" smtClean="0"/>
              <a:t> та </a:t>
            </a:r>
            <a:r>
              <a:rPr lang="ru-RU" b="1" dirty="0" err="1" smtClean="0"/>
              <a:t>комунальних</a:t>
            </a:r>
            <a:r>
              <a:rPr lang="ru-RU" b="1" dirty="0" smtClean="0"/>
              <a:t> </a:t>
            </a:r>
            <a:r>
              <a:rPr lang="ru-RU" b="1" dirty="0" err="1" smtClean="0"/>
              <a:t>закладів</a:t>
            </a:r>
            <a:r>
              <a:rPr lang="ru-RU" b="1" dirty="0" smtClean="0"/>
              <a:t> </a:t>
            </a:r>
            <a:r>
              <a:rPr lang="ru-RU" b="1" dirty="0" err="1" smtClean="0"/>
              <a:t>освіти</a:t>
            </a:r>
            <a:r>
              <a:rPr lang="ru-RU" b="1" dirty="0" smtClean="0"/>
              <a:t> для </a:t>
            </a:r>
            <a:r>
              <a:rPr lang="ru-RU" b="1" dirty="0" err="1" smtClean="0"/>
              <a:t>здобуття</a:t>
            </a:r>
            <a:r>
              <a:rPr lang="ru-RU" b="1" dirty="0" smtClean="0"/>
              <a:t> </a:t>
            </a:r>
            <a:r>
              <a:rPr lang="ru-RU" b="1" dirty="0" err="1" smtClean="0"/>
              <a:t>повної</a:t>
            </a:r>
            <a:r>
              <a:rPr lang="ru-RU" b="1" dirty="0" smtClean="0"/>
              <a:t> </a:t>
            </a:r>
            <a:r>
              <a:rPr lang="ru-RU" b="1" dirty="0" err="1" smtClean="0"/>
              <a:t>загальної</a:t>
            </a:r>
            <a:r>
              <a:rPr lang="ru-RU" b="1" dirty="0" smtClean="0"/>
              <a:t> </a:t>
            </a:r>
            <a:r>
              <a:rPr lang="ru-RU" b="1" dirty="0" err="1" smtClean="0"/>
              <a:t>середньої</a:t>
            </a:r>
            <a:r>
              <a:rPr lang="ru-RU" b="1" dirty="0" smtClean="0"/>
              <a:t> </a:t>
            </a:r>
            <a:r>
              <a:rPr lang="ru-RU" b="1" dirty="0" err="1" smtClean="0"/>
              <a:t>освіти</a:t>
            </a:r>
            <a:r>
              <a:rPr lang="ru-RU" b="1" dirty="0" smtClean="0"/>
              <a:t>, </a:t>
            </a:r>
            <a:r>
              <a:rPr lang="ru-RU" dirty="0" err="1" smtClean="0"/>
              <a:t>затвердженого</a:t>
            </a:r>
            <a:r>
              <a:rPr lang="ru-RU" dirty="0" smtClean="0"/>
              <a:t> наказом </a:t>
            </a:r>
            <a:r>
              <a:rPr lang="ru-RU" dirty="0" err="1" smtClean="0"/>
              <a:t>Міністерства</a:t>
            </a:r>
            <a:r>
              <a:rPr lang="ru-RU" dirty="0" smtClean="0"/>
              <a:t> </a:t>
            </a:r>
            <a:r>
              <a:rPr lang="ru-RU" dirty="0" err="1" smtClean="0"/>
              <a:t>освіти</a:t>
            </a:r>
            <a:r>
              <a:rPr lang="ru-RU" dirty="0" smtClean="0"/>
              <a:t> і науки </a:t>
            </a:r>
            <a:r>
              <a:rPr lang="ru-RU" dirty="0" err="1" smtClean="0"/>
              <a:t>України</a:t>
            </a:r>
            <a:r>
              <a:rPr lang="ru-RU" dirty="0" smtClean="0"/>
              <a:t> 16.04.2018 № 367, </a:t>
            </a:r>
            <a:r>
              <a:rPr lang="ru-RU" dirty="0" err="1" smtClean="0"/>
              <a:t>зареєстрованим</a:t>
            </a:r>
            <a:r>
              <a:rPr lang="ru-RU" dirty="0" smtClean="0"/>
              <a:t> в </a:t>
            </a:r>
            <a:r>
              <a:rPr lang="ru-RU" dirty="0" err="1" smtClean="0"/>
              <a:t>Міністерстві</a:t>
            </a:r>
            <a:r>
              <a:rPr lang="ru-RU" dirty="0" smtClean="0"/>
              <a:t> </a:t>
            </a:r>
            <a:r>
              <a:rPr lang="ru-RU" dirty="0" err="1" smtClean="0"/>
              <a:t>юстиції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05 </a:t>
            </a:r>
            <a:r>
              <a:rPr lang="ru-RU" dirty="0" err="1" smtClean="0"/>
              <a:t>травня</a:t>
            </a:r>
            <a:r>
              <a:rPr lang="ru-RU" dirty="0" smtClean="0"/>
              <a:t> 2018 р за № 564/32016; </a:t>
            </a:r>
          </a:p>
          <a:p>
            <a:pPr lvl="1"/>
            <a:r>
              <a:rPr lang="ru-RU" b="1" dirty="0" smtClean="0"/>
              <a:t>Порядку </a:t>
            </a:r>
            <a:r>
              <a:rPr lang="ru-RU" b="1" dirty="0" err="1" smtClean="0"/>
              <a:t>переведення</a:t>
            </a:r>
            <a:r>
              <a:rPr lang="ru-RU" b="1" dirty="0" smtClean="0"/>
              <a:t> </a:t>
            </a:r>
            <a:r>
              <a:rPr lang="ru-RU" b="1" dirty="0" err="1" smtClean="0"/>
              <a:t>учнів</a:t>
            </a:r>
            <a:r>
              <a:rPr lang="ru-RU" b="1" dirty="0" smtClean="0"/>
              <a:t> (</a:t>
            </a:r>
            <a:r>
              <a:rPr lang="ru-RU" b="1" dirty="0" err="1" smtClean="0"/>
              <a:t>вихованців</a:t>
            </a:r>
            <a:r>
              <a:rPr lang="ru-RU" b="1" dirty="0" smtClean="0"/>
              <a:t>) закладу </a:t>
            </a:r>
            <a:r>
              <a:rPr lang="ru-RU" b="1" dirty="0" err="1" smtClean="0"/>
              <a:t>загальної</a:t>
            </a:r>
            <a:r>
              <a:rPr lang="ru-RU" b="1" dirty="0" smtClean="0"/>
              <a:t> </a:t>
            </a:r>
            <a:r>
              <a:rPr lang="ru-RU" b="1" dirty="0" err="1" smtClean="0"/>
              <a:t>середньої</a:t>
            </a:r>
            <a:r>
              <a:rPr lang="ru-RU" b="1" dirty="0" smtClean="0"/>
              <a:t> </a:t>
            </a:r>
            <a:r>
              <a:rPr lang="ru-RU" b="1" dirty="0" err="1" smtClean="0"/>
              <a:t>освіти</a:t>
            </a:r>
            <a:r>
              <a:rPr lang="ru-RU" b="1" dirty="0" smtClean="0"/>
              <a:t> до </a:t>
            </a:r>
            <a:r>
              <a:rPr lang="ru-RU" b="1" dirty="0" err="1" smtClean="0"/>
              <a:t>наступного</a:t>
            </a:r>
            <a:r>
              <a:rPr lang="ru-RU" b="1" dirty="0" smtClean="0"/>
              <a:t> </a:t>
            </a:r>
            <a:r>
              <a:rPr lang="ru-RU" b="1" dirty="0" err="1" smtClean="0"/>
              <a:t>класу</a:t>
            </a:r>
            <a:r>
              <a:rPr lang="ru-RU" b="1" dirty="0" smtClean="0"/>
              <a:t>, </a:t>
            </a:r>
            <a:r>
              <a:rPr lang="ru-RU" dirty="0" err="1" smtClean="0"/>
              <a:t>затвердженого</a:t>
            </a:r>
            <a:r>
              <a:rPr lang="ru-RU" dirty="0" smtClean="0"/>
              <a:t> наказом </a:t>
            </a:r>
            <a:r>
              <a:rPr lang="ru-RU" dirty="0" err="1" smtClean="0"/>
              <a:t>Міністерства</a:t>
            </a:r>
            <a:r>
              <a:rPr lang="ru-RU" dirty="0" smtClean="0"/>
              <a:t> </a:t>
            </a:r>
            <a:r>
              <a:rPr lang="ru-RU" dirty="0" err="1" smtClean="0"/>
              <a:t>освіти</a:t>
            </a:r>
            <a:r>
              <a:rPr lang="ru-RU" dirty="0" smtClean="0"/>
              <a:t> і науки </a:t>
            </a:r>
            <a:r>
              <a:rPr lang="ru-RU" dirty="0" err="1" smtClean="0"/>
              <a:t>України</a:t>
            </a:r>
            <a:r>
              <a:rPr lang="ru-RU" dirty="0" smtClean="0"/>
              <a:t> 14.07.2015 № 762 (у </a:t>
            </a:r>
            <a:r>
              <a:rPr lang="ru-RU" dirty="0" err="1" smtClean="0"/>
              <a:t>редакції</a:t>
            </a:r>
            <a:r>
              <a:rPr lang="ru-RU" dirty="0" smtClean="0"/>
              <a:t> </a:t>
            </a:r>
            <a:r>
              <a:rPr lang="ru-RU" dirty="0" err="1" smtClean="0"/>
              <a:t>наказів</a:t>
            </a:r>
            <a:r>
              <a:rPr lang="ru-RU" dirty="0" smtClean="0"/>
              <a:t> </a:t>
            </a:r>
            <a:r>
              <a:rPr lang="ru-RU" dirty="0" err="1" smtClean="0"/>
              <a:t>Міністерства</a:t>
            </a:r>
            <a:r>
              <a:rPr lang="ru-RU" dirty="0" smtClean="0"/>
              <a:t> </a:t>
            </a:r>
            <a:r>
              <a:rPr lang="ru-RU" dirty="0" err="1" smtClean="0"/>
              <a:t>освіти</a:t>
            </a:r>
            <a:r>
              <a:rPr lang="ru-RU" dirty="0" smtClean="0"/>
              <a:t> і науки </a:t>
            </a:r>
            <a:r>
              <a:rPr lang="ru-RU" dirty="0" err="1" smtClean="0"/>
              <a:t>України</a:t>
            </a:r>
            <a:r>
              <a:rPr lang="ru-RU" dirty="0" smtClean="0"/>
              <a:t> № 621 </a:t>
            </a:r>
            <a:r>
              <a:rPr lang="ru-RU" dirty="0" err="1" smtClean="0"/>
              <a:t>від</a:t>
            </a:r>
            <a:r>
              <a:rPr lang="ru-RU" dirty="0" smtClean="0"/>
              <a:t> 08.05.2019, № 268 </a:t>
            </a:r>
            <a:r>
              <a:rPr lang="ru-RU" dirty="0" err="1" smtClean="0"/>
              <a:t>від</a:t>
            </a:r>
            <a:r>
              <a:rPr lang="ru-RU" dirty="0" smtClean="0"/>
              <a:t> 01.03.2021), </a:t>
            </a:r>
            <a:r>
              <a:rPr lang="ru-RU" dirty="0" err="1" smtClean="0"/>
              <a:t>зареєстрованим</a:t>
            </a:r>
            <a:r>
              <a:rPr lang="ru-RU" dirty="0" smtClean="0"/>
              <a:t> в </a:t>
            </a:r>
            <a:r>
              <a:rPr lang="ru-RU" dirty="0" err="1" smtClean="0"/>
              <a:t>Міністерстві</a:t>
            </a:r>
            <a:r>
              <a:rPr lang="ru-RU" dirty="0" smtClean="0"/>
              <a:t> </a:t>
            </a:r>
            <a:r>
              <a:rPr lang="ru-RU" dirty="0" err="1" smtClean="0"/>
              <a:t>юстиції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30.07.2015 за № 924/27369;</a:t>
            </a:r>
          </a:p>
        </p:txBody>
      </p:sp>
    </p:spTree>
    <p:extLst>
      <p:ext uri="{BB962C8B-B14F-4D97-AF65-F5344CB8AC3E}">
        <p14:creationId xmlns:p14="http://schemas.microsoft.com/office/powerpoint/2010/main" val="4637103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Нормативна база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err="1" smtClean="0"/>
              <a:t>Листи</a:t>
            </a:r>
            <a:r>
              <a:rPr lang="ru-RU" dirty="0" smtClean="0"/>
              <a:t> </a:t>
            </a:r>
            <a:r>
              <a:rPr lang="ru-RU" dirty="0" err="1" smtClean="0"/>
              <a:t>Міністерства</a:t>
            </a:r>
            <a:r>
              <a:rPr lang="ru-RU" dirty="0" smtClean="0"/>
              <a:t> </a:t>
            </a:r>
            <a:r>
              <a:rPr lang="ru-RU" dirty="0" err="1" smtClean="0"/>
              <a:t>освіти</a:t>
            </a:r>
            <a:r>
              <a:rPr lang="ru-RU" dirty="0" smtClean="0"/>
              <a:t> і науки </a:t>
            </a:r>
            <a:r>
              <a:rPr lang="ru-RU" dirty="0" err="1" smtClean="0"/>
              <a:t>України</a:t>
            </a:r>
            <a:r>
              <a:rPr lang="ru-RU" dirty="0" smtClean="0"/>
              <a:t>: </a:t>
            </a:r>
          </a:p>
          <a:p>
            <a:pPr lvl="1"/>
            <a:r>
              <a:rPr lang="ru-RU" dirty="0" err="1" smtClean="0"/>
              <a:t>від</a:t>
            </a:r>
            <a:r>
              <a:rPr lang="ru-RU" dirty="0" smtClean="0"/>
              <a:t> 30.06.2022 № 1/7322-22 «Про </a:t>
            </a:r>
            <a:r>
              <a:rPr lang="ru-RU" dirty="0" err="1" smtClean="0"/>
              <a:t>організацію</a:t>
            </a:r>
            <a:r>
              <a:rPr lang="ru-RU" dirty="0" smtClean="0"/>
              <a:t> 2022/2023 </a:t>
            </a:r>
            <a:r>
              <a:rPr lang="ru-RU" dirty="0" err="1" smtClean="0"/>
              <a:t>навчального</a:t>
            </a:r>
            <a:r>
              <a:rPr lang="ru-RU" dirty="0" smtClean="0"/>
              <a:t>  року»; </a:t>
            </a:r>
            <a:r>
              <a:rPr lang="ru-RU" dirty="0" err="1" smtClean="0"/>
              <a:t>від</a:t>
            </a:r>
            <a:r>
              <a:rPr lang="ru-RU" dirty="0" smtClean="0"/>
              <a:t> 16.03.2022 №1/3472-22 </a:t>
            </a:r>
          </a:p>
          <a:p>
            <a:pPr lvl="1"/>
            <a:r>
              <a:rPr lang="ru-RU" dirty="0" smtClean="0"/>
              <a:t>«Про </a:t>
            </a:r>
            <a:r>
              <a:rPr lang="ru-RU" dirty="0" err="1" smtClean="0"/>
              <a:t>виконання</a:t>
            </a:r>
            <a:r>
              <a:rPr lang="ru-RU" dirty="0" smtClean="0"/>
              <a:t> Указу Президента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Володимира</a:t>
            </a:r>
            <a:r>
              <a:rPr lang="ru-RU" dirty="0" smtClean="0"/>
              <a:t> ЗЕЛЕНСЬКОГО </a:t>
            </a:r>
            <a:r>
              <a:rPr lang="ru-RU" dirty="0" err="1" smtClean="0"/>
              <a:t>від</a:t>
            </a:r>
            <a:r>
              <a:rPr lang="ru-RU" dirty="0" smtClean="0"/>
              <a:t> 16.03.2022 №143/2022».</a:t>
            </a:r>
          </a:p>
        </p:txBody>
      </p:sp>
    </p:spTree>
    <p:extLst>
      <p:ext uri="{BB962C8B-B14F-4D97-AF65-F5344CB8AC3E}">
        <p14:creationId xmlns:p14="http://schemas.microsoft.com/office/powerpoint/2010/main" val="418105019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453</TotalTime>
  <Words>2467</Words>
  <Application>Microsoft Office PowerPoint</Application>
  <PresentationFormat>Экран (4:3)</PresentationFormat>
  <Paragraphs>181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Тема Office</vt:lpstr>
      <vt:lpstr>ІНСТРУКТИВНО-МЕТОДИЧНІ РЕКОМЕНДАЦІЇ  щодо організації освітнього процесу та викладання навчальних предметів у закладах загальної середньої освіти у 2022/2023 навчальному році </vt:lpstr>
      <vt:lpstr>Нормативна база</vt:lpstr>
      <vt:lpstr>Нормативна база</vt:lpstr>
      <vt:lpstr>Нормативна база</vt:lpstr>
      <vt:lpstr>Нормативна база</vt:lpstr>
      <vt:lpstr>Нормативна база</vt:lpstr>
      <vt:lpstr>Нормативна база</vt:lpstr>
      <vt:lpstr>Нормативна база</vt:lpstr>
      <vt:lpstr>Нормативна база</vt:lpstr>
      <vt:lpstr>Нормативна база</vt:lpstr>
      <vt:lpstr>Нормативна база</vt:lpstr>
      <vt:lpstr>Нормативна база</vt:lpstr>
      <vt:lpstr>Структура навчального року</vt:lpstr>
      <vt:lpstr>Структура навчального року</vt:lpstr>
      <vt:lpstr>Наповнюваність класів.  Поділ класів на групи</vt:lpstr>
      <vt:lpstr>Освітня діяльність</vt:lpstr>
      <vt:lpstr>Організація освітнього процесу (І семестр)</vt:lpstr>
      <vt:lpstr>Про діагностування</vt:lpstr>
      <vt:lpstr>Про дистанційне та змішане навчання</vt:lpstr>
      <vt:lpstr>Щодо безпеки в інтернеті. </vt:lpstr>
      <vt:lpstr>Формування медіаграмотності </vt:lpstr>
      <vt:lpstr>Посилення національно-патріотичного виховання</vt:lpstr>
      <vt:lpstr>      Враховуючи триваючу широкомасштабну війну російських окупаційних військ фактично на всій території України актуальними в цей час є вивчення правил пожежної, мінної безпеки та основ цивільного захисту, організація регулярних навчань щодо дій в умовах загрози та виникнення надзвичайної ситуації, у разі оголошення повітряної тривоги та проведення уроків безпеки. UNICEF Ukraine (ресурс «Суперкоманда проти мін»),  МВС України («Як 12 поводитися в разі виявлення підозрілих предметів?»),  Асоціації саперів України (відеоролик з інформування населення України щодо ризиків від вибухонебезпечних предметів),  МОН України (посібник для дітей про правила поведінки з вибухонебезпечними предметами «Мінна безпека не без ПЕКа»).</vt:lpstr>
      <vt:lpstr>5 клас</vt:lpstr>
      <vt:lpstr>Оцінювання результатів навчання </vt:lpstr>
      <vt:lpstr>Презентация PowerPoint</vt:lpstr>
      <vt:lpstr>Основні принципи формувального оцінювання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ІНСТРУКТИВНО-МЕТОДИЧНІ РЕКОМЕНДАЦІЇ  щодо організації освітнього процесу та викладання навчальних предметів у закладах загальної середньої освіти у 2022/2023 навчальному році</dc:title>
  <dc:creator>Kotichka</dc:creator>
  <cp:lastModifiedBy>Тарас</cp:lastModifiedBy>
  <cp:revision>23</cp:revision>
  <dcterms:created xsi:type="dcterms:W3CDTF">2022-08-28T14:00:56Z</dcterms:created>
  <dcterms:modified xsi:type="dcterms:W3CDTF">2022-08-29T11:19:44Z</dcterms:modified>
</cp:coreProperties>
</file>